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8" r:id="rId4"/>
  </p:sldMasterIdLst>
  <p:notesMasterIdLst>
    <p:notesMasterId r:id="rId28"/>
  </p:notesMasterIdLst>
  <p:handoutMasterIdLst>
    <p:handoutMasterId r:id="rId29"/>
  </p:handoutMasterIdLst>
  <p:sldIdLst>
    <p:sldId id="360" r:id="rId5"/>
    <p:sldId id="265" r:id="rId6"/>
    <p:sldId id="261" r:id="rId7"/>
    <p:sldId id="365" r:id="rId8"/>
    <p:sldId id="376" r:id="rId9"/>
    <p:sldId id="363" r:id="rId10"/>
    <p:sldId id="368" r:id="rId11"/>
    <p:sldId id="366" r:id="rId12"/>
    <p:sldId id="353" r:id="rId13"/>
    <p:sldId id="361" r:id="rId14"/>
    <p:sldId id="369" r:id="rId15"/>
    <p:sldId id="370" r:id="rId16"/>
    <p:sldId id="373" r:id="rId17"/>
    <p:sldId id="374" r:id="rId18"/>
    <p:sldId id="372" r:id="rId19"/>
    <p:sldId id="377" r:id="rId20"/>
    <p:sldId id="378" r:id="rId21"/>
    <p:sldId id="379" r:id="rId22"/>
    <p:sldId id="381" r:id="rId23"/>
    <p:sldId id="382" r:id="rId24"/>
    <p:sldId id="380" r:id="rId25"/>
    <p:sldId id="364" r:id="rId26"/>
    <p:sldId id="32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A1D419-FB7B-4FE2-8EB5-8B4C68DD6776}" v="6" dt="2024-10-16T11:13:39.598"/>
    <p1510:client id="{579C8F6F-2A4B-482D-A53E-049C1E6D36D6}" v="57" dt="2024-10-16T10:33:02.417"/>
    <p1510:client id="{A3A4B112-6F7B-4C3B-A1F9-7DFB25B5FECA}" v="121" dt="2024-10-16T12:02:08.287"/>
    <p1510:client id="{B1999C45-09E0-4D16-87D1-C1DB12F323BF}" v="2" dt="2024-10-16T10:35:30.119"/>
    <p1510:client id="{C4B8E663-775F-4FDE-83EB-E3231016B9E1}" v="764" dt="2024-10-16T12:07:50.545"/>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7"/>
    <p:restoredTop sz="94582"/>
  </p:normalViewPr>
  <p:slideViewPr>
    <p:cSldViewPr snapToGrid="0">
      <p:cViewPr varScale="1">
        <p:scale>
          <a:sx n="120" d="100"/>
          <a:sy n="120" d="100"/>
        </p:scale>
        <p:origin x="256" y="1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5324B3-9D64-499F-99A1-C7024909087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C7C7E1E9-62ED-4810-959B-3E3EBB82F040}">
      <dgm:prSet/>
      <dgm:spPr/>
      <dgm:t>
        <a:bodyPr/>
        <a:lstStyle/>
        <a:p>
          <a:pPr>
            <a:lnSpc>
              <a:spcPct val="100000"/>
            </a:lnSpc>
          </a:pPr>
          <a:r>
            <a:rPr lang="en-US" b="1"/>
            <a:t>Sustainable Power Source</a:t>
          </a:r>
          <a:r>
            <a:rPr lang="en-US"/>
            <a:t>: Solar cells can harness sunlight to power the rechargeable battery to power various sensors and devices used for continuous soil health monitoring, reducing the need for large external power sources.</a:t>
          </a:r>
        </a:p>
      </dgm:t>
    </dgm:pt>
    <dgm:pt modelId="{660BC607-3D35-49F1-85A2-5F76364C0B80}" type="parTrans" cxnId="{202A4F84-4511-4DA6-BAB8-D30E8D3B448C}">
      <dgm:prSet/>
      <dgm:spPr/>
      <dgm:t>
        <a:bodyPr/>
        <a:lstStyle/>
        <a:p>
          <a:endParaRPr lang="en-US"/>
        </a:p>
      </dgm:t>
    </dgm:pt>
    <dgm:pt modelId="{7B727F5D-D25D-440B-87FA-184C5243C19A}" type="sibTrans" cxnId="{202A4F84-4511-4DA6-BAB8-D30E8D3B448C}">
      <dgm:prSet/>
      <dgm:spPr/>
      <dgm:t>
        <a:bodyPr/>
        <a:lstStyle/>
        <a:p>
          <a:pPr>
            <a:lnSpc>
              <a:spcPct val="100000"/>
            </a:lnSpc>
          </a:pPr>
          <a:endParaRPr lang="en-US"/>
        </a:p>
      </dgm:t>
    </dgm:pt>
    <dgm:pt modelId="{4A352A05-7E74-41AC-BCEB-EAD6A4A0FB51}">
      <dgm:prSet/>
      <dgm:spPr/>
      <dgm:t>
        <a:bodyPr/>
        <a:lstStyle/>
        <a:p>
          <a:pPr>
            <a:lnSpc>
              <a:spcPct val="100000"/>
            </a:lnSpc>
          </a:pPr>
          <a:r>
            <a:rPr lang="en-US" b="1"/>
            <a:t>Nutrient Depletion Tracking</a:t>
          </a:r>
          <a:r>
            <a:rPr lang="en-US"/>
            <a:t>: By observing patterns in the decreasing rate of soil nutrients, energy management systems can optimize sensor usage.</a:t>
          </a:r>
        </a:p>
      </dgm:t>
    </dgm:pt>
    <dgm:pt modelId="{E83C545F-246E-43DD-9BB5-35A7C2B207A0}" type="parTrans" cxnId="{E7E22604-9C03-4FB9-9F1D-9525F62E94A0}">
      <dgm:prSet/>
      <dgm:spPr/>
      <dgm:t>
        <a:bodyPr/>
        <a:lstStyle/>
        <a:p>
          <a:endParaRPr lang="en-US"/>
        </a:p>
      </dgm:t>
    </dgm:pt>
    <dgm:pt modelId="{8D038AB7-8F9F-4F60-A86C-D8882E6709A7}" type="sibTrans" cxnId="{E7E22604-9C03-4FB9-9F1D-9525F62E94A0}">
      <dgm:prSet/>
      <dgm:spPr/>
      <dgm:t>
        <a:bodyPr/>
        <a:lstStyle/>
        <a:p>
          <a:pPr>
            <a:lnSpc>
              <a:spcPct val="100000"/>
            </a:lnSpc>
          </a:pPr>
          <a:endParaRPr lang="en-US"/>
        </a:p>
      </dgm:t>
    </dgm:pt>
    <dgm:pt modelId="{8B2F6CE5-3243-4570-9BAC-CAE9C8B717DE}">
      <dgm:prSet/>
      <dgm:spPr/>
      <dgm:t>
        <a:bodyPr/>
        <a:lstStyle/>
        <a:p>
          <a:pPr>
            <a:lnSpc>
              <a:spcPct val="100000"/>
            </a:lnSpc>
          </a:pPr>
          <a:r>
            <a:rPr lang="en-US" b="1"/>
            <a:t>Prior Information and Predictive Maintenance</a:t>
          </a:r>
          <a:r>
            <a:rPr lang="en-US"/>
            <a:t>: Energy management systems can predict when nutrient levels will drop below critical thresholds. By providing </a:t>
          </a:r>
          <a:r>
            <a:rPr lang="en-US" b="1"/>
            <a:t>prior information</a:t>
          </a:r>
          <a:r>
            <a:rPr lang="en-US"/>
            <a:t> to the farmer.</a:t>
          </a:r>
        </a:p>
      </dgm:t>
    </dgm:pt>
    <dgm:pt modelId="{A11ED782-1057-4C11-8D1F-BD93FF32E9E8}" type="parTrans" cxnId="{56F5DCD5-843F-4BDE-A382-E8B0EA63F448}">
      <dgm:prSet/>
      <dgm:spPr/>
      <dgm:t>
        <a:bodyPr/>
        <a:lstStyle/>
        <a:p>
          <a:endParaRPr lang="en-US"/>
        </a:p>
      </dgm:t>
    </dgm:pt>
    <dgm:pt modelId="{AE25B792-F788-4922-A6E8-F1301A02AE22}" type="sibTrans" cxnId="{56F5DCD5-843F-4BDE-A382-E8B0EA63F448}">
      <dgm:prSet/>
      <dgm:spPr/>
      <dgm:t>
        <a:bodyPr/>
        <a:lstStyle/>
        <a:p>
          <a:pPr>
            <a:lnSpc>
              <a:spcPct val="100000"/>
            </a:lnSpc>
          </a:pPr>
          <a:endParaRPr lang="en-US"/>
        </a:p>
      </dgm:t>
    </dgm:pt>
    <dgm:pt modelId="{319D1276-DC5A-41EC-9A7B-5161E0BD4311}">
      <dgm:prSet/>
      <dgm:spPr/>
      <dgm:t>
        <a:bodyPr/>
        <a:lstStyle/>
        <a:p>
          <a:pPr>
            <a:lnSpc>
              <a:spcPct val="100000"/>
            </a:lnSpc>
          </a:pPr>
          <a:r>
            <a:rPr lang="en-US" b="1"/>
            <a:t>Reduced Sensor On-Time</a:t>
          </a:r>
          <a:r>
            <a:rPr lang="en-US"/>
            <a:t>: With smart energy management, sensors can reduce their active on-time, gathering data at optimal intervals rather than continuously</a:t>
          </a:r>
          <a:br>
            <a:rPr lang="en-US"/>
          </a:br>
          <a:br>
            <a:rPr lang="en-IN"/>
          </a:br>
          <a:endParaRPr lang="en-US"/>
        </a:p>
      </dgm:t>
    </dgm:pt>
    <dgm:pt modelId="{27258C7F-C6FD-46BE-A66A-7188E36186C9}" type="parTrans" cxnId="{B74C5E36-B75E-4155-BF76-AA1DAD9115E3}">
      <dgm:prSet/>
      <dgm:spPr/>
      <dgm:t>
        <a:bodyPr/>
        <a:lstStyle/>
        <a:p>
          <a:endParaRPr lang="en-US"/>
        </a:p>
      </dgm:t>
    </dgm:pt>
    <dgm:pt modelId="{B3AA30D4-BF3F-4349-BA12-9C5775166C7D}" type="sibTrans" cxnId="{B74C5E36-B75E-4155-BF76-AA1DAD9115E3}">
      <dgm:prSet/>
      <dgm:spPr/>
      <dgm:t>
        <a:bodyPr/>
        <a:lstStyle/>
        <a:p>
          <a:endParaRPr lang="en-US"/>
        </a:p>
      </dgm:t>
    </dgm:pt>
    <dgm:pt modelId="{6494FF15-BF5A-45E9-9092-32B6F8F4345D}" type="pres">
      <dgm:prSet presAssocID="{9C5324B3-9D64-499F-99A1-C70249090879}" presName="root" presStyleCnt="0">
        <dgm:presLayoutVars>
          <dgm:dir/>
          <dgm:resizeHandles val="exact"/>
        </dgm:presLayoutVars>
      </dgm:prSet>
      <dgm:spPr/>
    </dgm:pt>
    <dgm:pt modelId="{11724525-E08C-4ECF-8D57-509BCCF5B93F}" type="pres">
      <dgm:prSet presAssocID="{9C5324B3-9D64-499F-99A1-C70249090879}" presName="container" presStyleCnt="0">
        <dgm:presLayoutVars>
          <dgm:dir/>
          <dgm:resizeHandles val="exact"/>
        </dgm:presLayoutVars>
      </dgm:prSet>
      <dgm:spPr/>
    </dgm:pt>
    <dgm:pt modelId="{4A991224-C644-4141-84E9-73DA7832592F}" type="pres">
      <dgm:prSet presAssocID="{C7C7E1E9-62ED-4810-959B-3E3EBB82F040}" presName="compNode" presStyleCnt="0"/>
      <dgm:spPr/>
    </dgm:pt>
    <dgm:pt modelId="{8B11ED1E-5490-4462-A286-A3494D08EBEE}" type="pres">
      <dgm:prSet presAssocID="{C7C7E1E9-62ED-4810-959B-3E3EBB82F040}" presName="iconBgRect" presStyleLbl="bgShp" presStyleIdx="0" presStyleCnt="4"/>
      <dgm:spPr/>
    </dgm:pt>
    <dgm:pt modelId="{A748F996-33F5-4E5F-83CA-CDB5E4B465E9}" type="pres">
      <dgm:prSet presAssocID="{C7C7E1E9-62ED-4810-959B-3E3EBB82F04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n"/>
        </a:ext>
      </dgm:extLst>
    </dgm:pt>
    <dgm:pt modelId="{F4E4C415-9BE8-4781-B7CE-6D96BE42CB1C}" type="pres">
      <dgm:prSet presAssocID="{C7C7E1E9-62ED-4810-959B-3E3EBB82F040}" presName="spaceRect" presStyleCnt="0"/>
      <dgm:spPr/>
    </dgm:pt>
    <dgm:pt modelId="{80907241-0758-42BA-8C9A-1AE18BF63C96}" type="pres">
      <dgm:prSet presAssocID="{C7C7E1E9-62ED-4810-959B-3E3EBB82F040}" presName="textRect" presStyleLbl="revTx" presStyleIdx="0" presStyleCnt="4">
        <dgm:presLayoutVars>
          <dgm:chMax val="1"/>
          <dgm:chPref val="1"/>
        </dgm:presLayoutVars>
      </dgm:prSet>
      <dgm:spPr/>
    </dgm:pt>
    <dgm:pt modelId="{9FC41D59-0D7D-4E22-82D8-A3835EC3D05A}" type="pres">
      <dgm:prSet presAssocID="{7B727F5D-D25D-440B-87FA-184C5243C19A}" presName="sibTrans" presStyleLbl="sibTrans2D1" presStyleIdx="0" presStyleCnt="0"/>
      <dgm:spPr/>
    </dgm:pt>
    <dgm:pt modelId="{A9F91DB5-B9F6-4648-B778-BEBEE0C15460}" type="pres">
      <dgm:prSet presAssocID="{4A352A05-7E74-41AC-BCEB-EAD6A4A0FB51}" presName="compNode" presStyleCnt="0"/>
      <dgm:spPr/>
    </dgm:pt>
    <dgm:pt modelId="{AFF7ECC3-C51D-4A34-9272-6205B7005BBE}" type="pres">
      <dgm:prSet presAssocID="{4A352A05-7E74-41AC-BCEB-EAD6A4A0FB51}" presName="iconBgRect" presStyleLbl="bgShp" presStyleIdx="1" presStyleCnt="4"/>
      <dgm:spPr/>
    </dgm:pt>
    <dgm:pt modelId="{2ACF176F-CE88-43DD-A5C4-075B93B1A237}" type="pres">
      <dgm:prSet presAssocID="{4A352A05-7E74-41AC-BCEB-EAD6A4A0FB5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lant"/>
        </a:ext>
      </dgm:extLst>
    </dgm:pt>
    <dgm:pt modelId="{E8DB164A-E2FD-44B2-89AA-1EB08458C3FB}" type="pres">
      <dgm:prSet presAssocID="{4A352A05-7E74-41AC-BCEB-EAD6A4A0FB51}" presName="spaceRect" presStyleCnt="0"/>
      <dgm:spPr/>
    </dgm:pt>
    <dgm:pt modelId="{048854CE-6935-42E6-96BC-673E86A4D952}" type="pres">
      <dgm:prSet presAssocID="{4A352A05-7E74-41AC-BCEB-EAD6A4A0FB51}" presName="textRect" presStyleLbl="revTx" presStyleIdx="1" presStyleCnt="4">
        <dgm:presLayoutVars>
          <dgm:chMax val="1"/>
          <dgm:chPref val="1"/>
        </dgm:presLayoutVars>
      </dgm:prSet>
      <dgm:spPr/>
    </dgm:pt>
    <dgm:pt modelId="{FD9F986F-EF9B-4558-8572-4A8A1F0C65A4}" type="pres">
      <dgm:prSet presAssocID="{8D038AB7-8F9F-4F60-A86C-D8882E6709A7}" presName="sibTrans" presStyleLbl="sibTrans2D1" presStyleIdx="0" presStyleCnt="0"/>
      <dgm:spPr/>
    </dgm:pt>
    <dgm:pt modelId="{8664A546-97DF-4D7E-B959-A4ED41B8244D}" type="pres">
      <dgm:prSet presAssocID="{8B2F6CE5-3243-4570-9BAC-CAE9C8B717DE}" presName="compNode" presStyleCnt="0"/>
      <dgm:spPr/>
    </dgm:pt>
    <dgm:pt modelId="{1BE4200A-F017-4EB5-B031-5D3BA03B47D4}" type="pres">
      <dgm:prSet presAssocID="{8B2F6CE5-3243-4570-9BAC-CAE9C8B717DE}" presName="iconBgRect" presStyleLbl="bgShp" presStyleIdx="2" presStyleCnt="4"/>
      <dgm:spPr/>
    </dgm:pt>
    <dgm:pt modelId="{6A21D46C-07AE-47DC-A77D-C6B20872BD4B}" type="pres">
      <dgm:prSet presAssocID="{8B2F6CE5-3243-4570-9BAC-CAE9C8B717D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ning"/>
        </a:ext>
      </dgm:extLst>
    </dgm:pt>
    <dgm:pt modelId="{5C076777-488C-4204-9E93-43A7D4D9782F}" type="pres">
      <dgm:prSet presAssocID="{8B2F6CE5-3243-4570-9BAC-CAE9C8B717DE}" presName="spaceRect" presStyleCnt="0"/>
      <dgm:spPr/>
    </dgm:pt>
    <dgm:pt modelId="{78532EBD-A69D-4D04-BFDE-A5C155E5DAAC}" type="pres">
      <dgm:prSet presAssocID="{8B2F6CE5-3243-4570-9BAC-CAE9C8B717DE}" presName="textRect" presStyleLbl="revTx" presStyleIdx="2" presStyleCnt="4">
        <dgm:presLayoutVars>
          <dgm:chMax val="1"/>
          <dgm:chPref val="1"/>
        </dgm:presLayoutVars>
      </dgm:prSet>
      <dgm:spPr/>
    </dgm:pt>
    <dgm:pt modelId="{E9D0CF7F-50DF-45F6-9AE7-0D9C83DCAFBA}" type="pres">
      <dgm:prSet presAssocID="{AE25B792-F788-4922-A6E8-F1301A02AE22}" presName="sibTrans" presStyleLbl="sibTrans2D1" presStyleIdx="0" presStyleCnt="0"/>
      <dgm:spPr/>
    </dgm:pt>
    <dgm:pt modelId="{6B537E4A-B6D4-4029-8E61-36B061811788}" type="pres">
      <dgm:prSet presAssocID="{319D1276-DC5A-41EC-9A7B-5161E0BD4311}" presName="compNode" presStyleCnt="0"/>
      <dgm:spPr/>
    </dgm:pt>
    <dgm:pt modelId="{F5787D42-64DA-4D04-AC28-E0C7F36486AE}" type="pres">
      <dgm:prSet presAssocID="{319D1276-DC5A-41EC-9A7B-5161E0BD4311}" presName="iconBgRect" presStyleLbl="bgShp" presStyleIdx="3" presStyleCnt="4"/>
      <dgm:spPr/>
    </dgm:pt>
    <dgm:pt modelId="{ED2A3147-9419-4386-8920-E419817878B8}" type="pres">
      <dgm:prSet presAssocID="{319D1276-DC5A-41EC-9A7B-5161E0BD431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F2A7E4CB-00F9-4827-B261-59AEBD47E7AB}" type="pres">
      <dgm:prSet presAssocID="{319D1276-DC5A-41EC-9A7B-5161E0BD4311}" presName="spaceRect" presStyleCnt="0"/>
      <dgm:spPr/>
    </dgm:pt>
    <dgm:pt modelId="{D767C469-2318-4452-AC1F-51D1785EA467}" type="pres">
      <dgm:prSet presAssocID="{319D1276-DC5A-41EC-9A7B-5161E0BD4311}" presName="textRect" presStyleLbl="revTx" presStyleIdx="3" presStyleCnt="4">
        <dgm:presLayoutVars>
          <dgm:chMax val="1"/>
          <dgm:chPref val="1"/>
        </dgm:presLayoutVars>
      </dgm:prSet>
      <dgm:spPr/>
    </dgm:pt>
  </dgm:ptLst>
  <dgm:cxnLst>
    <dgm:cxn modelId="{E7E22604-9C03-4FB9-9F1D-9525F62E94A0}" srcId="{9C5324B3-9D64-499F-99A1-C70249090879}" destId="{4A352A05-7E74-41AC-BCEB-EAD6A4A0FB51}" srcOrd="1" destOrd="0" parTransId="{E83C545F-246E-43DD-9BB5-35A7C2B207A0}" sibTransId="{8D038AB7-8F9F-4F60-A86C-D8882E6709A7}"/>
    <dgm:cxn modelId="{B74C5E36-B75E-4155-BF76-AA1DAD9115E3}" srcId="{9C5324B3-9D64-499F-99A1-C70249090879}" destId="{319D1276-DC5A-41EC-9A7B-5161E0BD4311}" srcOrd="3" destOrd="0" parTransId="{27258C7F-C6FD-46BE-A66A-7188E36186C9}" sibTransId="{B3AA30D4-BF3F-4349-BA12-9C5775166C7D}"/>
    <dgm:cxn modelId="{E100E274-B450-48A7-A952-7BFF5B4228A2}" type="presOf" srcId="{C7C7E1E9-62ED-4810-959B-3E3EBB82F040}" destId="{80907241-0758-42BA-8C9A-1AE18BF63C96}" srcOrd="0" destOrd="0" presId="urn:microsoft.com/office/officeart/2018/2/layout/IconCircleList"/>
    <dgm:cxn modelId="{4969837E-E518-4CEB-BCC4-445F36D8CC17}" type="presOf" srcId="{9C5324B3-9D64-499F-99A1-C70249090879}" destId="{6494FF15-BF5A-45E9-9092-32B6F8F4345D}" srcOrd="0" destOrd="0" presId="urn:microsoft.com/office/officeart/2018/2/layout/IconCircleList"/>
    <dgm:cxn modelId="{202A4F84-4511-4DA6-BAB8-D30E8D3B448C}" srcId="{9C5324B3-9D64-499F-99A1-C70249090879}" destId="{C7C7E1E9-62ED-4810-959B-3E3EBB82F040}" srcOrd="0" destOrd="0" parTransId="{660BC607-3D35-49F1-85A2-5F76364C0B80}" sibTransId="{7B727F5D-D25D-440B-87FA-184C5243C19A}"/>
    <dgm:cxn modelId="{54F4A38F-A711-46CD-BF9B-BA2A6FA481C2}" type="presOf" srcId="{8B2F6CE5-3243-4570-9BAC-CAE9C8B717DE}" destId="{78532EBD-A69D-4D04-BFDE-A5C155E5DAAC}" srcOrd="0" destOrd="0" presId="urn:microsoft.com/office/officeart/2018/2/layout/IconCircleList"/>
    <dgm:cxn modelId="{641BC992-AC87-4E6B-9743-2D6D0C7281CD}" type="presOf" srcId="{4A352A05-7E74-41AC-BCEB-EAD6A4A0FB51}" destId="{048854CE-6935-42E6-96BC-673E86A4D952}" srcOrd="0" destOrd="0" presId="urn:microsoft.com/office/officeart/2018/2/layout/IconCircleList"/>
    <dgm:cxn modelId="{6FFAE494-FC32-4808-BFF5-074EC969DD58}" type="presOf" srcId="{AE25B792-F788-4922-A6E8-F1301A02AE22}" destId="{E9D0CF7F-50DF-45F6-9AE7-0D9C83DCAFBA}" srcOrd="0" destOrd="0" presId="urn:microsoft.com/office/officeart/2018/2/layout/IconCircleList"/>
    <dgm:cxn modelId="{12FBD59B-F024-42A8-96EE-DCE0762BEB71}" type="presOf" srcId="{319D1276-DC5A-41EC-9A7B-5161E0BD4311}" destId="{D767C469-2318-4452-AC1F-51D1785EA467}" srcOrd="0" destOrd="0" presId="urn:microsoft.com/office/officeart/2018/2/layout/IconCircleList"/>
    <dgm:cxn modelId="{CB9CE49C-9116-4F9B-9BC4-BB7961323DE8}" type="presOf" srcId="{7B727F5D-D25D-440B-87FA-184C5243C19A}" destId="{9FC41D59-0D7D-4E22-82D8-A3835EC3D05A}" srcOrd="0" destOrd="0" presId="urn:microsoft.com/office/officeart/2018/2/layout/IconCircleList"/>
    <dgm:cxn modelId="{0C5CD3CD-6880-4E8E-AC2C-211D9A80D302}" type="presOf" srcId="{8D038AB7-8F9F-4F60-A86C-D8882E6709A7}" destId="{FD9F986F-EF9B-4558-8572-4A8A1F0C65A4}" srcOrd="0" destOrd="0" presId="urn:microsoft.com/office/officeart/2018/2/layout/IconCircleList"/>
    <dgm:cxn modelId="{56F5DCD5-843F-4BDE-A382-E8B0EA63F448}" srcId="{9C5324B3-9D64-499F-99A1-C70249090879}" destId="{8B2F6CE5-3243-4570-9BAC-CAE9C8B717DE}" srcOrd="2" destOrd="0" parTransId="{A11ED782-1057-4C11-8D1F-BD93FF32E9E8}" sibTransId="{AE25B792-F788-4922-A6E8-F1301A02AE22}"/>
    <dgm:cxn modelId="{43A00813-1925-496B-A9F1-7DD2A866B2BE}" type="presParOf" srcId="{6494FF15-BF5A-45E9-9092-32B6F8F4345D}" destId="{11724525-E08C-4ECF-8D57-509BCCF5B93F}" srcOrd="0" destOrd="0" presId="urn:microsoft.com/office/officeart/2018/2/layout/IconCircleList"/>
    <dgm:cxn modelId="{5E29CB1A-024B-45E8-9AA1-DD94A0E6C7D6}" type="presParOf" srcId="{11724525-E08C-4ECF-8D57-509BCCF5B93F}" destId="{4A991224-C644-4141-84E9-73DA7832592F}" srcOrd="0" destOrd="0" presId="urn:microsoft.com/office/officeart/2018/2/layout/IconCircleList"/>
    <dgm:cxn modelId="{75E5296E-A38B-4092-985A-2131C9FF1503}" type="presParOf" srcId="{4A991224-C644-4141-84E9-73DA7832592F}" destId="{8B11ED1E-5490-4462-A286-A3494D08EBEE}" srcOrd="0" destOrd="0" presId="urn:microsoft.com/office/officeart/2018/2/layout/IconCircleList"/>
    <dgm:cxn modelId="{19116667-DFFD-4965-9798-A496FBEEDAF3}" type="presParOf" srcId="{4A991224-C644-4141-84E9-73DA7832592F}" destId="{A748F996-33F5-4E5F-83CA-CDB5E4B465E9}" srcOrd="1" destOrd="0" presId="urn:microsoft.com/office/officeart/2018/2/layout/IconCircleList"/>
    <dgm:cxn modelId="{236A1AF8-6EF0-417B-95A8-91FA69EB422B}" type="presParOf" srcId="{4A991224-C644-4141-84E9-73DA7832592F}" destId="{F4E4C415-9BE8-4781-B7CE-6D96BE42CB1C}" srcOrd="2" destOrd="0" presId="urn:microsoft.com/office/officeart/2018/2/layout/IconCircleList"/>
    <dgm:cxn modelId="{2EBB4A5A-C5B2-44A6-93B1-3149096BE2BA}" type="presParOf" srcId="{4A991224-C644-4141-84E9-73DA7832592F}" destId="{80907241-0758-42BA-8C9A-1AE18BF63C96}" srcOrd="3" destOrd="0" presId="urn:microsoft.com/office/officeart/2018/2/layout/IconCircleList"/>
    <dgm:cxn modelId="{E0A70B10-2C80-49BB-956D-A9630305FDCB}" type="presParOf" srcId="{11724525-E08C-4ECF-8D57-509BCCF5B93F}" destId="{9FC41D59-0D7D-4E22-82D8-A3835EC3D05A}" srcOrd="1" destOrd="0" presId="urn:microsoft.com/office/officeart/2018/2/layout/IconCircleList"/>
    <dgm:cxn modelId="{D8BA4258-651F-4F4C-AC98-13ACEAD576FB}" type="presParOf" srcId="{11724525-E08C-4ECF-8D57-509BCCF5B93F}" destId="{A9F91DB5-B9F6-4648-B778-BEBEE0C15460}" srcOrd="2" destOrd="0" presId="urn:microsoft.com/office/officeart/2018/2/layout/IconCircleList"/>
    <dgm:cxn modelId="{923B3376-36AC-48A7-99DA-CCED314DB066}" type="presParOf" srcId="{A9F91DB5-B9F6-4648-B778-BEBEE0C15460}" destId="{AFF7ECC3-C51D-4A34-9272-6205B7005BBE}" srcOrd="0" destOrd="0" presId="urn:microsoft.com/office/officeart/2018/2/layout/IconCircleList"/>
    <dgm:cxn modelId="{A5E4CE94-C1EA-4C12-961E-763C3C7E0302}" type="presParOf" srcId="{A9F91DB5-B9F6-4648-B778-BEBEE0C15460}" destId="{2ACF176F-CE88-43DD-A5C4-075B93B1A237}" srcOrd="1" destOrd="0" presId="urn:microsoft.com/office/officeart/2018/2/layout/IconCircleList"/>
    <dgm:cxn modelId="{B7831C0C-4E71-4576-B0F8-8AFAF52CE4C9}" type="presParOf" srcId="{A9F91DB5-B9F6-4648-B778-BEBEE0C15460}" destId="{E8DB164A-E2FD-44B2-89AA-1EB08458C3FB}" srcOrd="2" destOrd="0" presId="urn:microsoft.com/office/officeart/2018/2/layout/IconCircleList"/>
    <dgm:cxn modelId="{87CDFD68-CF17-4FEA-B369-6C10176E1AC6}" type="presParOf" srcId="{A9F91DB5-B9F6-4648-B778-BEBEE0C15460}" destId="{048854CE-6935-42E6-96BC-673E86A4D952}" srcOrd="3" destOrd="0" presId="urn:microsoft.com/office/officeart/2018/2/layout/IconCircleList"/>
    <dgm:cxn modelId="{DF1E1A67-42EE-45E7-B49A-FCE5D08935C2}" type="presParOf" srcId="{11724525-E08C-4ECF-8D57-509BCCF5B93F}" destId="{FD9F986F-EF9B-4558-8572-4A8A1F0C65A4}" srcOrd="3" destOrd="0" presId="urn:microsoft.com/office/officeart/2018/2/layout/IconCircleList"/>
    <dgm:cxn modelId="{27ECBFD8-27BB-49F1-8CFC-F026027EB627}" type="presParOf" srcId="{11724525-E08C-4ECF-8D57-509BCCF5B93F}" destId="{8664A546-97DF-4D7E-B959-A4ED41B8244D}" srcOrd="4" destOrd="0" presId="urn:microsoft.com/office/officeart/2018/2/layout/IconCircleList"/>
    <dgm:cxn modelId="{0CE56412-CE6A-42C8-B91C-F79C7400A2F1}" type="presParOf" srcId="{8664A546-97DF-4D7E-B959-A4ED41B8244D}" destId="{1BE4200A-F017-4EB5-B031-5D3BA03B47D4}" srcOrd="0" destOrd="0" presId="urn:microsoft.com/office/officeart/2018/2/layout/IconCircleList"/>
    <dgm:cxn modelId="{31B64BB3-CE3E-4952-BBC1-F7951AD3C120}" type="presParOf" srcId="{8664A546-97DF-4D7E-B959-A4ED41B8244D}" destId="{6A21D46C-07AE-47DC-A77D-C6B20872BD4B}" srcOrd="1" destOrd="0" presId="urn:microsoft.com/office/officeart/2018/2/layout/IconCircleList"/>
    <dgm:cxn modelId="{A4927401-863D-43F4-9D50-84A74BA2FF33}" type="presParOf" srcId="{8664A546-97DF-4D7E-B959-A4ED41B8244D}" destId="{5C076777-488C-4204-9E93-43A7D4D9782F}" srcOrd="2" destOrd="0" presId="urn:microsoft.com/office/officeart/2018/2/layout/IconCircleList"/>
    <dgm:cxn modelId="{86E4E4DB-1698-496E-93D8-21EF517C0EFE}" type="presParOf" srcId="{8664A546-97DF-4D7E-B959-A4ED41B8244D}" destId="{78532EBD-A69D-4D04-BFDE-A5C155E5DAAC}" srcOrd="3" destOrd="0" presId="urn:microsoft.com/office/officeart/2018/2/layout/IconCircleList"/>
    <dgm:cxn modelId="{9E6C4C22-04A9-4242-85B2-47EA86155D4E}" type="presParOf" srcId="{11724525-E08C-4ECF-8D57-509BCCF5B93F}" destId="{E9D0CF7F-50DF-45F6-9AE7-0D9C83DCAFBA}" srcOrd="5" destOrd="0" presId="urn:microsoft.com/office/officeart/2018/2/layout/IconCircleList"/>
    <dgm:cxn modelId="{16B77F20-5E8A-4F2F-8B8A-F82DC7BDD22E}" type="presParOf" srcId="{11724525-E08C-4ECF-8D57-509BCCF5B93F}" destId="{6B537E4A-B6D4-4029-8E61-36B061811788}" srcOrd="6" destOrd="0" presId="urn:microsoft.com/office/officeart/2018/2/layout/IconCircleList"/>
    <dgm:cxn modelId="{33A332F7-8146-4AE4-BA9C-7EAD331D4D87}" type="presParOf" srcId="{6B537E4A-B6D4-4029-8E61-36B061811788}" destId="{F5787D42-64DA-4D04-AC28-E0C7F36486AE}" srcOrd="0" destOrd="0" presId="urn:microsoft.com/office/officeart/2018/2/layout/IconCircleList"/>
    <dgm:cxn modelId="{C0D326B5-E96C-42C4-AB12-E606CA34B780}" type="presParOf" srcId="{6B537E4A-B6D4-4029-8E61-36B061811788}" destId="{ED2A3147-9419-4386-8920-E419817878B8}" srcOrd="1" destOrd="0" presId="urn:microsoft.com/office/officeart/2018/2/layout/IconCircleList"/>
    <dgm:cxn modelId="{516F772C-AEC1-4284-AC20-E57D1716814B}" type="presParOf" srcId="{6B537E4A-B6D4-4029-8E61-36B061811788}" destId="{F2A7E4CB-00F9-4827-B261-59AEBD47E7AB}" srcOrd="2" destOrd="0" presId="urn:microsoft.com/office/officeart/2018/2/layout/IconCircleList"/>
    <dgm:cxn modelId="{AAF007A0-1BD0-439D-A4DE-C00B5D630190}" type="presParOf" srcId="{6B537E4A-B6D4-4029-8E61-36B061811788}" destId="{D767C469-2318-4452-AC1F-51D1785EA46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E61121-F5B0-4826-993C-7409C73DB8AA}"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FA5586C7-2D0E-42D8-846C-CFDBAD8F1CEB}">
      <dgm:prSet custT="1"/>
      <dgm:spPr/>
      <dgm:t>
        <a:bodyPr/>
        <a:lstStyle/>
        <a:p>
          <a:pPr rtl="0"/>
          <a:r>
            <a:rPr lang="en-IN" sz="1200" b="1"/>
            <a:t>Adaptive Sensor Scheduling: </a:t>
          </a:r>
          <a:r>
            <a:rPr lang="en-US" sz="1200" b="0"/>
            <a:t>Instead of keeping the IoT devices operational 24x7, use ML algorithms like</a:t>
          </a:r>
          <a:r>
            <a:rPr lang="en-US" sz="1200" b="0">
              <a:latin typeface="Meiryo"/>
            </a:rPr>
            <a:t> time series forecasting learning</a:t>
          </a:r>
          <a:r>
            <a:rPr lang="en-US" sz="1200" b="0"/>
            <a:t> or anomaly detection to predict the most critical periods for sensor data collection. Based on historical patterns of crop growth, environmental conditions, and soil nutrient levels, sensors can be activated at the most optimal times rather than continuously, which would significantly save energy and extend the lifetime of IoT devices.</a:t>
          </a:r>
          <a:r>
            <a:rPr lang="en-US" sz="1100" b="1"/>
            <a:t>
</a:t>
          </a:r>
          <a:endParaRPr lang="en-US" sz="1100"/>
        </a:p>
      </dgm:t>
    </dgm:pt>
    <dgm:pt modelId="{31F77DC6-360B-46AA-BF6A-2BC9720FD5AE}" type="parTrans" cxnId="{9A7F5AC4-45D3-4951-8E04-E7C5C69515B4}">
      <dgm:prSet/>
      <dgm:spPr/>
      <dgm:t>
        <a:bodyPr/>
        <a:lstStyle/>
        <a:p>
          <a:endParaRPr lang="en-US"/>
        </a:p>
      </dgm:t>
    </dgm:pt>
    <dgm:pt modelId="{6F3CB342-5DC1-45C0-9409-DBC4845DCB38}" type="sibTrans" cxnId="{9A7F5AC4-45D3-4951-8E04-E7C5C69515B4}">
      <dgm:prSet/>
      <dgm:spPr/>
      <dgm:t>
        <a:bodyPr/>
        <a:lstStyle/>
        <a:p>
          <a:endParaRPr lang="en-US"/>
        </a:p>
      </dgm:t>
    </dgm:pt>
    <dgm:pt modelId="{A151FEA8-B682-4A44-B8CF-ABA8DAA456D9}">
      <dgm:prSet custT="1"/>
      <dgm:spPr/>
      <dgm:t>
        <a:bodyPr/>
        <a:lstStyle/>
        <a:p>
          <a:r>
            <a:rPr lang="en-US" sz="1100" b="1"/>
            <a:t>Federated Learning for Decentralized Training:</a:t>
          </a:r>
        </a:p>
        <a:p>
          <a:pPr rtl="0"/>
          <a:r>
            <a:rPr lang="en-US" sz="1200"/>
            <a:t> Since soil and weather conditions can vary significantly across regions, we will use </a:t>
          </a:r>
          <a:r>
            <a:rPr lang="en-US" sz="1200">
              <a:latin typeface="Meiryo"/>
            </a:rPr>
            <a:t>the concept of  </a:t>
          </a:r>
          <a:r>
            <a:rPr lang="en-US" sz="1200"/>
            <a:t>federated learning where each </a:t>
          </a:r>
          <a:r>
            <a:rPr lang="en-US" sz="1200">
              <a:latin typeface="Meiryo"/>
            </a:rPr>
            <a:t>Dataset</a:t>
          </a:r>
          <a:r>
            <a:rPr lang="en-US" sz="1200"/>
            <a:t> </a:t>
          </a:r>
          <a:r>
            <a:rPr lang="en-US" sz="1200">
              <a:latin typeface="Meiryo"/>
            </a:rPr>
            <a:t>pictured as a local node </a:t>
          </a:r>
          <a:r>
            <a:rPr lang="en-US" sz="1200"/>
            <a:t>trains a local model on-site and shares only the model updates, not the raw data, with a central server. This reduces network usage, conserves energy, and maintains data privacy while still benefiting from a centralized model</a:t>
          </a:r>
          <a:r>
            <a:rPr lang="en-US" sz="1100">
              <a:latin typeface="Meiryo"/>
            </a:rPr>
            <a:t>.[Optimization for Research paper 2]</a:t>
          </a:r>
          <a:br>
            <a:rPr lang="en-US" sz="1100"/>
          </a:br>
          <a:br>
            <a:rPr lang="en-IN" sz="1100"/>
          </a:br>
          <a:endParaRPr lang="en-US" sz="1100"/>
        </a:p>
      </dgm:t>
    </dgm:pt>
    <dgm:pt modelId="{59174C0E-086B-4129-9AD9-1319617B806D}" type="parTrans" cxnId="{970C6B9C-A941-4098-B694-C4DBC505FBF4}">
      <dgm:prSet/>
      <dgm:spPr/>
      <dgm:t>
        <a:bodyPr/>
        <a:lstStyle/>
        <a:p>
          <a:endParaRPr lang="en-US"/>
        </a:p>
      </dgm:t>
    </dgm:pt>
    <dgm:pt modelId="{1023BC2D-F55D-4C8B-8B0A-882158DD8498}" type="sibTrans" cxnId="{970C6B9C-A941-4098-B694-C4DBC505FBF4}">
      <dgm:prSet/>
      <dgm:spPr/>
      <dgm:t>
        <a:bodyPr/>
        <a:lstStyle/>
        <a:p>
          <a:endParaRPr lang="en-US"/>
        </a:p>
      </dgm:t>
    </dgm:pt>
    <dgm:pt modelId="{08B5FAE5-8011-4190-96D5-926BEB4FD308}" type="pres">
      <dgm:prSet presAssocID="{0BE61121-F5B0-4826-993C-7409C73DB8AA}" presName="vert0" presStyleCnt="0">
        <dgm:presLayoutVars>
          <dgm:dir/>
          <dgm:animOne val="branch"/>
          <dgm:animLvl val="lvl"/>
        </dgm:presLayoutVars>
      </dgm:prSet>
      <dgm:spPr/>
    </dgm:pt>
    <dgm:pt modelId="{C49D5808-2E5A-40AA-A254-DDF8D7F12C9E}" type="pres">
      <dgm:prSet presAssocID="{FA5586C7-2D0E-42D8-846C-CFDBAD8F1CEB}" presName="thickLine" presStyleLbl="alignNode1" presStyleIdx="0" presStyleCnt="2"/>
      <dgm:spPr/>
    </dgm:pt>
    <dgm:pt modelId="{4BA1D31B-DAC0-472C-9954-B540E4A2515D}" type="pres">
      <dgm:prSet presAssocID="{FA5586C7-2D0E-42D8-846C-CFDBAD8F1CEB}" presName="horz1" presStyleCnt="0"/>
      <dgm:spPr/>
    </dgm:pt>
    <dgm:pt modelId="{F921BB0D-D13D-4E38-B525-F19803CE72A7}" type="pres">
      <dgm:prSet presAssocID="{FA5586C7-2D0E-42D8-846C-CFDBAD8F1CEB}" presName="tx1" presStyleLbl="revTx" presStyleIdx="0" presStyleCnt="2"/>
      <dgm:spPr/>
    </dgm:pt>
    <dgm:pt modelId="{DDBD65DD-5343-489B-8ABE-0662B365AB78}" type="pres">
      <dgm:prSet presAssocID="{FA5586C7-2D0E-42D8-846C-CFDBAD8F1CEB}" presName="vert1" presStyleCnt="0"/>
      <dgm:spPr/>
    </dgm:pt>
    <dgm:pt modelId="{C18B07D1-3597-4E79-B313-2008EC94FDF8}" type="pres">
      <dgm:prSet presAssocID="{A151FEA8-B682-4A44-B8CF-ABA8DAA456D9}" presName="thickLine" presStyleLbl="alignNode1" presStyleIdx="1" presStyleCnt="2"/>
      <dgm:spPr/>
    </dgm:pt>
    <dgm:pt modelId="{16CAFB90-10D8-4B68-98DC-93D92B2688B4}" type="pres">
      <dgm:prSet presAssocID="{A151FEA8-B682-4A44-B8CF-ABA8DAA456D9}" presName="horz1" presStyleCnt="0"/>
      <dgm:spPr/>
    </dgm:pt>
    <dgm:pt modelId="{E6977070-1F89-4B9F-9CB0-ECE075E6399E}" type="pres">
      <dgm:prSet presAssocID="{A151FEA8-B682-4A44-B8CF-ABA8DAA456D9}" presName="tx1" presStyleLbl="revTx" presStyleIdx="1" presStyleCnt="2"/>
      <dgm:spPr/>
    </dgm:pt>
    <dgm:pt modelId="{51827737-1FDF-4731-9478-16531C7C231C}" type="pres">
      <dgm:prSet presAssocID="{A151FEA8-B682-4A44-B8CF-ABA8DAA456D9}" presName="vert1" presStyleCnt="0"/>
      <dgm:spPr/>
    </dgm:pt>
  </dgm:ptLst>
  <dgm:cxnLst>
    <dgm:cxn modelId="{06E01852-14EB-4E2C-8FE2-9BE6AF9D62F7}" type="presOf" srcId="{0BE61121-F5B0-4826-993C-7409C73DB8AA}" destId="{08B5FAE5-8011-4190-96D5-926BEB4FD308}" srcOrd="0" destOrd="0" presId="urn:microsoft.com/office/officeart/2008/layout/LinedList"/>
    <dgm:cxn modelId="{F50C2354-8CA6-45D4-A33C-8ED36EF27C90}" type="presOf" srcId="{A151FEA8-B682-4A44-B8CF-ABA8DAA456D9}" destId="{E6977070-1F89-4B9F-9CB0-ECE075E6399E}" srcOrd="0" destOrd="0" presId="urn:microsoft.com/office/officeart/2008/layout/LinedList"/>
    <dgm:cxn modelId="{970C6B9C-A941-4098-B694-C4DBC505FBF4}" srcId="{0BE61121-F5B0-4826-993C-7409C73DB8AA}" destId="{A151FEA8-B682-4A44-B8CF-ABA8DAA456D9}" srcOrd="1" destOrd="0" parTransId="{59174C0E-086B-4129-9AD9-1319617B806D}" sibTransId="{1023BC2D-F55D-4C8B-8B0A-882158DD8498}"/>
    <dgm:cxn modelId="{805E89A2-A945-4D86-AC40-5715E95F3D8C}" type="presOf" srcId="{FA5586C7-2D0E-42D8-846C-CFDBAD8F1CEB}" destId="{F921BB0D-D13D-4E38-B525-F19803CE72A7}" srcOrd="0" destOrd="0" presId="urn:microsoft.com/office/officeart/2008/layout/LinedList"/>
    <dgm:cxn modelId="{9A7F5AC4-45D3-4951-8E04-E7C5C69515B4}" srcId="{0BE61121-F5B0-4826-993C-7409C73DB8AA}" destId="{FA5586C7-2D0E-42D8-846C-CFDBAD8F1CEB}" srcOrd="0" destOrd="0" parTransId="{31F77DC6-360B-46AA-BF6A-2BC9720FD5AE}" sibTransId="{6F3CB342-5DC1-45C0-9409-DBC4845DCB38}"/>
    <dgm:cxn modelId="{2CFAA42C-B6AF-4E76-8CE6-8CCB70263875}" type="presParOf" srcId="{08B5FAE5-8011-4190-96D5-926BEB4FD308}" destId="{C49D5808-2E5A-40AA-A254-DDF8D7F12C9E}" srcOrd="0" destOrd="0" presId="urn:microsoft.com/office/officeart/2008/layout/LinedList"/>
    <dgm:cxn modelId="{010E4883-DCD9-4C0D-8A8A-1FDA987F8E17}" type="presParOf" srcId="{08B5FAE5-8011-4190-96D5-926BEB4FD308}" destId="{4BA1D31B-DAC0-472C-9954-B540E4A2515D}" srcOrd="1" destOrd="0" presId="urn:microsoft.com/office/officeart/2008/layout/LinedList"/>
    <dgm:cxn modelId="{6494D784-09AD-455A-8D84-24059AC5F3E3}" type="presParOf" srcId="{4BA1D31B-DAC0-472C-9954-B540E4A2515D}" destId="{F921BB0D-D13D-4E38-B525-F19803CE72A7}" srcOrd="0" destOrd="0" presId="urn:microsoft.com/office/officeart/2008/layout/LinedList"/>
    <dgm:cxn modelId="{C8B18E50-6908-409A-BE05-72452DA08681}" type="presParOf" srcId="{4BA1D31B-DAC0-472C-9954-B540E4A2515D}" destId="{DDBD65DD-5343-489B-8ABE-0662B365AB78}" srcOrd="1" destOrd="0" presId="urn:microsoft.com/office/officeart/2008/layout/LinedList"/>
    <dgm:cxn modelId="{43C3B81C-565A-4565-A344-B9F521AFDB80}" type="presParOf" srcId="{08B5FAE5-8011-4190-96D5-926BEB4FD308}" destId="{C18B07D1-3597-4E79-B313-2008EC94FDF8}" srcOrd="2" destOrd="0" presId="urn:microsoft.com/office/officeart/2008/layout/LinedList"/>
    <dgm:cxn modelId="{1BCF1A83-9C33-4A0C-B000-87EF5857EE5C}" type="presParOf" srcId="{08B5FAE5-8011-4190-96D5-926BEB4FD308}" destId="{16CAFB90-10D8-4B68-98DC-93D92B2688B4}" srcOrd="3" destOrd="0" presId="urn:microsoft.com/office/officeart/2008/layout/LinedList"/>
    <dgm:cxn modelId="{7F267494-0783-4A52-9687-A188592FB7E1}" type="presParOf" srcId="{16CAFB90-10D8-4B68-98DC-93D92B2688B4}" destId="{E6977070-1F89-4B9F-9CB0-ECE075E6399E}" srcOrd="0" destOrd="0" presId="urn:microsoft.com/office/officeart/2008/layout/LinedList"/>
    <dgm:cxn modelId="{276E2B12-259A-43E5-973A-AE24C30BDF81}" type="presParOf" srcId="{16CAFB90-10D8-4B68-98DC-93D92B2688B4}" destId="{51827737-1FDF-4731-9478-16531C7C231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9F4B2F-E0DD-40E3-8093-A9982B5B35CE}" type="doc">
      <dgm:prSet loTypeId="urn:microsoft.com/office/officeart/2005/8/layout/chevron2" loCatId="process" qsTypeId="urn:microsoft.com/office/officeart/2005/8/quickstyle/simple1" qsCatId="simple" csTypeId="urn:microsoft.com/office/officeart/2005/8/colors/accent5_2" csCatId="accent5" phldr="1"/>
      <dgm:spPr/>
      <dgm:t>
        <a:bodyPr/>
        <a:lstStyle/>
        <a:p>
          <a:endParaRPr lang="en-IN"/>
        </a:p>
      </dgm:t>
    </dgm:pt>
    <dgm:pt modelId="{096FEBD8-F764-41F1-B9F4-350EB6056CB1}">
      <dgm:prSet phldrT="[Text]" custT="1"/>
      <dgm:spPr/>
      <dgm:t>
        <a:bodyPr/>
        <a:lstStyle/>
        <a:p>
          <a:r>
            <a:rPr lang="en-IN" sz="1050"/>
            <a:t>Edge Computing</a:t>
          </a:r>
        </a:p>
      </dgm:t>
    </dgm:pt>
    <dgm:pt modelId="{266170EE-8884-4998-94F8-206443528C23}" type="parTrans" cxnId="{6F65CC4D-BC3C-4871-967F-1454C68C1D15}">
      <dgm:prSet/>
      <dgm:spPr/>
      <dgm:t>
        <a:bodyPr/>
        <a:lstStyle/>
        <a:p>
          <a:endParaRPr lang="en-IN"/>
        </a:p>
      </dgm:t>
    </dgm:pt>
    <dgm:pt modelId="{50C65412-F869-47F8-AA30-058FE26D0E6F}" type="sibTrans" cxnId="{6F65CC4D-BC3C-4871-967F-1454C68C1D15}">
      <dgm:prSet/>
      <dgm:spPr/>
      <dgm:t>
        <a:bodyPr/>
        <a:lstStyle/>
        <a:p>
          <a:endParaRPr lang="en-IN"/>
        </a:p>
      </dgm:t>
    </dgm:pt>
    <dgm:pt modelId="{4227A6B1-E197-4E76-BA53-2FF94F3B90A1}">
      <dgm:prSet phldrT="[Text]"/>
      <dgm:spPr/>
      <dgm:t>
        <a:bodyPr/>
        <a:lstStyle/>
        <a:p>
          <a:r>
            <a:rPr lang="en-IN"/>
            <a:t>Federated Learning: To decrease large data transfer overhead </a:t>
          </a:r>
        </a:p>
      </dgm:t>
    </dgm:pt>
    <dgm:pt modelId="{E8DBDCE8-D024-49DC-B9D9-556C56CD3D52}" type="parTrans" cxnId="{DD42FE01-A124-40D1-82E7-211695A88300}">
      <dgm:prSet/>
      <dgm:spPr/>
      <dgm:t>
        <a:bodyPr/>
        <a:lstStyle/>
        <a:p>
          <a:endParaRPr lang="en-IN"/>
        </a:p>
      </dgm:t>
    </dgm:pt>
    <dgm:pt modelId="{8F7C5E59-0FB2-4330-AA2B-FFA821C69EBB}" type="sibTrans" cxnId="{DD42FE01-A124-40D1-82E7-211695A88300}">
      <dgm:prSet/>
      <dgm:spPr/>
      <dgm:t>
        <a:bodyPr/>
        <a:lstStyle/>
        <a:p>
          <a:endParaRPr lang="en-IN"/>
        </a:p>
      </dgm:t>
    </dgm:pt>
    <dgm:pt modelId="{4FCB885F-DF22-4C33-90D0-D9C55392D343}">
      <dgm:prSet phldrT="[Text]"/>
      <dgm:spPr/>
      <dgm:t>
        <a:bodyPr/>
        <a:lstStyle/>
        <a:p>
          <a:r>
            <a:rPr lang="en-IN"/>
            <a:t>Server</a:t>
          </a:r>
        </a:p>
      </dgm:t>
    </dgm:pt>
    <dgm:pt modelId="{E954EE63-6D22-447E-B822-08029C6ADAA5}" type="parTrans" cxnId="{6E6B6C0A-577C-4D5A-87E4-FA2E6CD199A4}">
      <dgm:prSet/>
      <dgm:spPr/>
      <dgm:t>
        <a:bodyPr/>
        <a:lstStyle/>
        <a:p>
          <a:endParaRPr lang="en-IN"/>
        </a:p>
      </dgm:t>
    </dgm:pt>
    <dgm:pt modelId="{5E0C35AB-1085-491E-86C1-225701A2EBD4}" type="sibTrans" cxnId="{6E6B6C0A-577C-4D5A-87E4-FA2E6CD199A4}">
      <dgm:prSet/>
      <dgm:spPr/>
      <dgm:t>
        <a:bodyPr/>
        <a:lstStyle/>
        <a:p>
          <a:endParaRPr lang="en-IN"/>
        </a:p>
      </dgm:t>
    </dgm:pt>
    <dgm:pt modelId="{0EEFE33B-1192-4E20-8D4B-6B9502932236}">
      <dgm:prSet phldrT="[Text]"/>
      <dgm:spPr/>
      <dgm:t>
        <a:bodyPr/>
        <a:lstStyle/>
        <a:p>
          <a:r>
            <a:rPr lang="en-IN"/>
            <a:t>Cloud server to store and analyse for fertiliser recomondation</a:t>
          </a:r>
        </a:p>
      </dgm:t>
    </dgm:pt>
    <dgm:pt modelId="{2CCCC525-1C88-489F-982E-F6FDDE50745A}" type="parTrans" cxnId="{BD8DBD0D-698B-4273-81B0-6E2721145BE1}">
      <dgm:prSet/>
      <dgm:spPr/>
      <dgm:t>
        <a:bodyPr/>
        <a:lstStyle/>
        <a:p>
          <a:endParaRPr lang="en-IN"/>
        </a:p>
      </dgm:t>
    </dgm:pt>
    <dgm:pt modelId="{2CAD0D36-0488-4CB5-9F86-48A680BB6B12}" type="sibTrans" cxnId="{BD8DBD0D-698B-4273-81B0-6E2721145BE1}">
      <dgm:prSet/>
      <dgm:spPr/>
      <dgm:t>
        <a:bodyPr/>
        <a:lstStyle/>
        <a:p>
          <a:endParaRPr lang="en-IN"/>
        </a:p>
      </dgm:t>
    </dgm:pt>
    <dgm:pt modelId="{D255F799-DC0B-4F31-9AA8-8603427C279C}">
      <dgm:prSet phldrT="[Text]"/>
      <dgm:spPr/>
      <dgm:t>
        <a:bodyPr/>
        <a:lstStyle/>
        <a:p>
          <a:r>
            <a:rPr lang="en-IN"/>
            <a:t>Analysis</a:t>
          </a:r>
        </a:p>
      </dgm:t>
    </dgm:pt>
    <dgm:pt modelId="{E41BEFE0-15ED-417B-8891-6280C670DF79}" type="parTrans" cxnId="{3007D9BE-3343-43AF-855E-C981DAEE26F4}">
      <dgm:prSet/>
      <dgm:spPr/>
      <dgm:t>
        <a:bodyPr/>
        <a:lstStyle/>
        <a:p>
          <a:endParaRPr lang="en-IN"/>
        </a:p>
      </dgm:t>
    </dgm:pt>
    <dgm:pt modelId="{045DA9DB-E123-4735-A005-24C466D07EDD}" type="sibTrans" cxnId="{3007D9BE-3343-43AF-855E-C981DAEE26F4}">
      <dgm:prSet/>
      <dgm:spPr/>
      <dgm:t>
        <a:bodyPr/>
        <a:lstStyle/>
        <a:p>
          <a:endParaRPr lang="en-IN"/>
        </a:p>
      </dgm:t>
    </dgm:pt>
    <dgm:pt modelId="{3C9F1AA5-6888-4C23-8ABC-2625DEB22D1F}">
      <dgm:prSet phldrT="[Text]"/>
      <dgm:spPr/>
      <dgm:t>
        <a:bodyPr/>
        <a:lstStyle/>
        <a:p>
          <a:r>
            <a:rPr lang="en-IN"/>
            <a:t>Time series forecasting: the measure Decay rate, Power saving of IoT devices </a:t>
          </a:r>
        </a:p>
      </dgm:t>
    </dgm:pt>
    <dgm:pt modelId="{6EBB71E5-B5BD-405A-92E9-B0E47CE5B13D}" type="parTrans" cxnId="{D8A2B33D-CCBD-4935-AEC1-D8298A3CB8FD}">
      <dgm:prSet/>
      <dgm:spPr/>
      <dgm:t>
        <a:bodyPr/>
        <a:lstStyle/>
        <a:p>
          <a:endParaRPr lang="en-IN"/>
        </a:p>
      </dgm:t>
    </dgm:pt>
    <dgm:pt modelId="{164AECE5-D1E6-4B66-A435-715C63D9E566}" type="sibTrans" cxnId="{D8A2B33D-CCBD-4935-AEC1-D8298A3CB8FD}">
      <dgm:prSet/>
      <dgm:spPr/>
      <dgm:t>
        <a:bodyPr/>
        <a:lstStyle/>
        <a:p>
          <a:endParaRPr lang="en-IN"/>
        </a:p>
      </dgm:t>
    </dgm:pt>
    <dgm:pt modelId="{5A0083DB-908B-49AD-B800-3E178BE4D236}" type="pres">
      <dgm:prSet presAssocID="{049F4B2F-E0DD-40E3-8093-A9982B5B35CE}" presName="linearFlow" presStyleCnt="0">
        <dgm:presLayoutVars>
          <dgm:dir/>
          <dgm:animLvl val="lvl"/>
          <dgm:resizeHandles val="exact"/>
        </dgm:presLayoutVars>
      </dgm:prSet>
      <dgm:spPr/>
    </dgm:pt>
    <dgm:pt modelId="{EDA4CF99-CB7F-4B44-A789-BDF66142E930}" type="pres">
      <dgm:prSet presAssocID="{096FEBD8-F764-41F1-B9F4-350EB6056CB1}" presName="composite" presStyleCnt="0"/>
      <dgm:spPr/>
    </dgm:pt>
    <dgm:pt modelId="{AA221A17-30B2-418E-81E5-7CD50E80C2C9}" type="pres">
      <dgm:prSet presAssocID="{096FEBD8-F764-41F1-B9F4-350EB6056CB1}" presName="parentText" presStyleLbl="alignNode1" presStyleIdx="0" presStyleCnt="3">
        <dgm:presLayoutVars>
          <dgm:chMax val="1"/>
          <dgm:bulletEnabled val="1"/>
        </dgm:presLayoutVars>
      </dgm:prSet>
      <dgm:spPr/>
    </dgm:pt>
    <dgm:pt modelId="{F5B54717-D3DD-4755-9E0B-59FC3F812E19}" type="pres">
      <dgm:prSet presAssocID="{096FEBD8-F764-41F1-B9F4-350EB6056CB1}" presName="descendantText" presStyleLbl="alignAcc1" presStyleIdx="0" presStyleCnt="3">
        <dgm:presLayoutVars>
          <dgm:bulletEnabled val="1"/>
        </dgm:presLayoutVars>
      </dgm:prSet>
      <dgm:spPr/>
    </dgm:pt>
    <dgm:pt modelId="{703CE883-8CF4-4CC0-AD60-4C956D510BE7}" type="pres">
      <dgm:prSet presAssocID="{50C65412-F869-47F8-AA30-058FE26D0E6F}" presName="sp" presStyleCnt="0"/>
      <dgm:spPr/>
    </dgm:pt>
    <dgm:pt modelId="{F553711D-5B9D-4A0D-B989-E99F819C4CA3}" type="pres">
      <dgm:prSet presAssocID="{4FCB885F-DF22-4C33-90D0-D9C55392D343}" presName="composite" presStyleCnt="0"/>
      <dgm:spPr/>
    </dgm:pt>
    <dgm:pt modelId="{C0FFEF41-F42A-4891-87DC-DA019F394C9A}" type="pres">
      <dgm:prSet presAssocID="{4FCB885F-DF22-4C33-90D0-D9C55392D343}" presName="parentText" presStyleLbl="alignNode1" presStyleIdx="1" presStyleCnt="3">
        <dgm:presLayoutVars>
          <dgm:chMax val="1"/>
          <dgm:bulletEnabled val="1"/>
        </dgm:presLayoutVars>
      </dgm:prSet>
      <dgm:spPr/>
    </dgm:pt>
    <dgm:pt modelId="{62C6FEF3-E239-4819-889B-6AE90732FF8B}" type="pres">
      <dgm:prSet presAssocID="{4FCB885F-DF22-4C33-90D0-D9C55392D343}" presName="descendantText" presStyleLbl="alignAcc1" presStyleIdx="1" presStyleCnt="3">
        <dgm:presLayoutVars>
          <dgm:bulletEnabled val="1"/>
        </dgm:presLayoutVars>
      </dgm:prSet>
      <dgm:spPr/>
    </dgm:pt>
    <dgm:pt modelId="{E509855D-A1D1-4AF4-A254-D8AFD7EA409D}" type="pres">
      <dgm:prSet presAssocID="{5E0C35AB-1085-491E-86C1-225701A2EBD4}" presName="sp" presStyleCnt="0"/>
      <dgm:spPr/>
    </dgm:pt>
    <dgm:pt modelId="{98D0ED9E-FA5E-4B5C-A8F7-53B301A611E3}" type="pres">
      <dgm:prSet presAssocID="{D255F799-DC0B-4F31-9AA8-8603427C279C}" presName="composite" presStyleCnt="0"/>
      <dgm:spPr/>
    </dgm:pt>
    <dgm:pt modelId="{ECA83E2E-FA76-4179-B8B0-014542A8229C}" type="pres">
      <dgm:prSet presAssocID="{D255F799-DC0B-4F31-9AA8-8603427C279C}" presName="parentText" presStyleLbl="alignNode1" presStyleIdx="2" presStyleCnt="3">
        <dgm:presLayoutVars>
          <dgm:chMax val="1"/>
          <dgm:bulletEnabled val="1"/>
        </dgm:presLayoutVars>
      </dgm:prSet>
      <dgm:spPr/>
    </dgm:pt>
    <dgm:pt modelId="{EAA04CDD-F401-46A8-92C2-DB3D8D38422C}" type="pres">
      <dgm:prSet presAssocID="{D255F799-DC0B-4F31-9AA8-8603427C279C}" presName="descendantText" presStyleLbl="alignAcc1" presStyleIdx="2" presStyleCnt="3">
        <dgm:presLayoutVars>
          <dgm:bulletEnabled val="1"/>
        </dgm:presLayoutVars>
      </dgm:prSet>
      <dgm:spPr/>
    </dgm:pt>
  </dgm:ptLst>
  <dgm:cxnLst>
    <dgm:cxn modelId="{DD42FE01-A124-40D1-82E7-211695A88300}" srcId="{096FEBD8-F764-41F1-B9F4-350EB6056CB1}" destId="{4227A6B1-E197-4E76-BA53-2FF94F3B90A1}" srcOrd="0" destOrd="0" parTransId="{E8DBDCE8-D024-49DC-B9D9-556C56CD3D52}" sibTransId="{8F7C5E59-0FB2-4330-AA2B-FFA821C69EBB}"/>
    <dgm:cxn modelId="{6E6B6C0A-577C-4D5A-87E4-FA2E6CD199A4}" srcId="{049F4B2F-E0DD-40E3-8093-A9982B5B35CE}" destId="{4FCB885F-DF22-4C33-90D0-D9C55392D343}" srcOrd="1" destOrd="0" parTransId="{E954EE63-6D22-447E-B822-08029C6ADAA5}" sibTransId="{5E0C35AB-1085-491E-86C1-225701A2EBD4}"/>
    <dgm:cxn modelId="{BD8DBD0D-698B-4273-81B0-6E2721145BE1}" srcId="{4FCB885F-DF22-4C33-90D0-D9C55392D343}" destId="{0EEFE33B-1192-4E20-8D4B-6B9502932236}" srcOrd="0" destOrd="0" parTransId="{2CCCC525-1C88-489F-982E-F6FDDE50745A}" sibTransId="{2CAD0D36-0488-4CB5-9F86-48A680BB6B12}"/>
    <dgm:cxn modelId="{E9727625-CA64-43BB-BF02-74CE6416A8B9}" type="presOf" srcId="{D255F799-DC0B-4F31-9AA8-8603427C279C}" destId="{ECA83E2E-FA76-4179-B8B0-014542A8229C}" srcOrd="0" destOrd="0" presId="urn:microsoft.com/office/officeart/2005/8/layout/chevron2"/>
    <dgm:cxn modelId="{D8A2B33D-CCBD-4935-AEC1-D8298A3CB8FD}" srcId="{D255F799-DC0B-4F31-9AA8-8603427C279C}" destId="{3C9F1AA5-6888-4C23-8ABC-2625DEB22D1F}" srcOrd="0" destOrd="0" parTransId="{6EBB71E5-B5BD-405A-92E9-B0E47CE5B13D}" sibTransId="{164AECE5-D1E6-4B66-A435-715C63D9E566}"/>
    <dgm:cxn modelId="{6F65CC4D-BC3C-4871-967F-1454C68C1D15}" srcId="{049F4B2F-E0DD-40E3-8093-A9982B5B35CE}" destId="{096FEBD8-F764-41F1-B9F4-350EB6056CB1}" srcOrd="0" destOrd="0" parTransId="{266170EE-8884-4998-94F8-206443528C23}" sibTransId="{50C65412-F869-47F8-AA30-058FE26D0E6F}"/>
    <dgm:cxn modelId="{112CB360-C176-41BB-A565-75EECB185A0C}" type="presOf" srcId="{4227A6B1-E197-4E76-BA53-2FF94F3B90A1}" destId="{F5B54717-D3DD-4755-9E0B-59FC3F812E19}" srcOrd="0" destOrd="0" presId="urn:microsoft.com/office/officeart/2005/8/layout/chevron2"/>
    <dgm:cxn modelId="{A4B93A6F-017B-4353-9443-B5C42ED2263D}" type="presOf" srcId="{0EEFE33B-1192-4E20-8D4B-6B9502932236}" destId="{62C6FEF3-E239-4819-889B-6AE90732FF8B}" srcOrd="0" destOrd="0" presId="urn:microsoft.com/office/officeart/2005/8/layout/chevron2"/>
    <dgm:cxn modelId="{AAD45975-1DBA-472C-BF1C-22954EF65EE5}" type="presOf" srcId="{096FEBD8-F764-41F1-B9F4-350EB6056CB1}" destId="{AA221A17-30B2-418E-81E5-7CD50E80C2C9}" srcOrd="0" destOrd="0" presId="urn:microsoft.com/office/officeart/2005/8/layout/chevron2"/>
    <dgm:cxn modelId="{CCEC848F-2C91-4438-AD7D-1977B8A23991}" type="presOf" srcId="{4FCB885F-DF22-4C33-90D0-D9C55392D343}" destId="{C0FFEF41-F42A-4891-87DC-DA019F394C9A}" srcOrd="0" destOrd="0" presId="urn:microsoft.com/office/officeart/2005/8/layout/chevron2"/>
    <dgm:cxn modelId="{3007D9BE-3343-43AF-855E-C981DAEE26F4}" srcId="{049F4B2F-E0DD-40E3-8093-A9982B5B35CE}" destId="{D255F799-DC0B-4F31-9AA8-8603427C279C}" srcOrd="2" destOrd="0" parTransId="{E41BEFE0-15ED-417B-8891-6280C670DF79}" sibTransId="{045DA9DB-E123-4735-A005-24C466D07EDD}"/>
    <dgm:cxn modelId="{3F08D7C6-01CB-4EBF-9F1E-4F30247C85D0}" type="presOf" srcId="{3C9F1AA5-6888-4C23-8ABC-2625DEB22D1F}" destId="{EAA04CDD-F401-46A8-92C2-DB3D8D38422C}" srcOrd="0" destOrd="0" presId="urn:microsoft.com/office/officeart/2005/8/layout/chevron2"/>
    <dgm:cxn modelId="{6FF663CC-85C0-4448-938C-DAD7C6AA6AE4}" type="presOf" srcId="{049F4B2F-E0DD-40E3-8093-A9982B5B35CE}" destId="{5A0083DB-908B-49AD-B800-3E178BE4D236}" srcOrd="0" destOrd="0" presId="urn:microsoft.com/office/officeart/2005/8/layout/chevron2"/>
    <dgm:cxn modelId="{A43F770B-4528-4894-B84F-6952C469D78D}" type="presParOf" srcId="{5A0083DB-908B-49AD-B800-3E178BE4D236}" destId="{EDA4CF99-CB7F-4B44-A789-BDF66142E930}" srcOrd="0" destOrd="0" presId="urn:microsoft.com/office/officeart/2005/8/layout/chevron2"/>
    <dgm:cxn modelId="{BE952EAB-6BCB-448A-B888-565C06ADEC1B}" type="presParOf" srcId="{EDA4CF99-CB7F-4B44-A789-BDF66142E930}" destId="{AA221A17-30B2-418E-81E5-7CD50E80C2C9}" srcOrd="0" destOrd="0" presId="urn:microsoft.com/office/officeart/2005/8/layout/chevron2"/>
    <dgm:cxn modelId="{741556C4-D4D7-4A1C-AA33-6437A0E0596D}" type="presParOf" srcId="{EDA4CF99-CB7F-4B44-A789-BDF66142E930}" destId="{F5B54717-D3DD-4755-9E0B-59FC3F812E19}" srcOrd="1" destOrd="0" presId="urn:microsoft.com/office/officeart/2005/8/layout/chevron2"/>
    <dgm:cxn modelId="{829304D1-772F-4EC4-AE89-D00CD9932DF6}" type="presParOf" srcId="{5A0083DB-908B-49AD-B800-3E178BE4D236}" destId="{703CE883-8CF4-4CC0-AD60-4C956D510BE7}" srcOrd="1" destOrd="0" presId="urn:microsoft.com/office/officeart/2005/8/layout/chevron2"/>
    <dgm:cxn modelId="{0251739E-0290-448E-AB9C-2032292CF28B}" type="presParOf" srcId="{5A0083DB-908B-49AD-B800-3E178BE4D236}" destId="{F553711D-5B9D-4A0D-B989-E99F819C4CA3}" srcOrd="2" destOrd="0" presId="urn:microsoft.com/office/officeart/2005/8/layout/chevron2"/>
    <dgm:cxn modelId="{739C1F35-79A8-451B-ADCF-34F6E8CD5328}" type="presParOf" srcId="{F553711D-5B9D-4A0D-B989-E99F819C4CA3}" destId="{C0FFEF41-F42A-4891-87DC-DA019F394C9A}" srcOrd="0" destOrd="0" presId="urn:microsoft.com/office/officeart/2005/8/layout/chevron2"/>
    <dgm:cxn modelId="{467EE12E-A79B-4969-9142-3D10A5F35B11}" type="presParOf" srcId="{F553711D-5B9D-4A0D-B989-E99F819C4CA3}" destId="{62C6FEF3-E239-4819-889B-6AE90732FF8B}" srcOrd="1" destOrd="0" presId="urn:microsoft.com/office/officeart/2005/8/layout/chevron2"/>
    <dgm:cxn modelId="{6D0D387A-A886-427E-9014-701034B8AD64}" type="presParOf" srcId="{5A0083DB-908B-49AD-B800-3E178BE4D236}" destId="{E509855D-A1D1-4AF4-A254-D8AFD7EA409D}" srcOrd="3" destOrd="0" presId="urn:microsoft.com/office/officeart/2005/8/layout/chevron2"/>
    <dgm:cxn modelId="{A90D3548-0C51-40EC-97CF-7B6DC4EE81FC}" type="presParOf" srcId="{5A0083DB-908B-49AD-B800-3E178BE4D236}" destId="{98D0ED9E-FA5E-4B5C-A8F7-53B301A611E3}" srcOrd="4" destOrd="0" presId="urn:microsoft.com/office/officeart/2005/8/layout/chevron2"/>
    <dgm:cxn modelId="{BC108230-EC09-47FA-9E9D-DE34BC9AFC8B}" type="presParOf" srcId="{98D0ED9E-FA5E-4B5C-A8F7-53B301A611E3}" destId="{ECA83E2E-FA76-4179-B8B0-014542A8229C}" srcOrd="0" destOrd="0" presId="urn:microsoft.com/office/officeart/2005/8/layout/chevron2"/>
    <dgm:cxn modelId="{0C6000D8-A512-497C-8560-2657B8197DE6}" type="presParOf" srcId="{98D0ED9E-FA5E-4B5C-A8F7-53B301A611E3}" destId="{EAA04CDD-F401-46A8-92C2-DB3D8D38422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1ED1E-5490-4462-A286-A3494D08EBEE}">
      <dsp:nvSpPr>
        <dsp:cNvPr id="0" name=""/>
        <dsp:cNvSpPr/>
      </dsp:nvSpPr>
      <dsp:spPr>
        <a:xfrm>
          <a:off x="162229" y="452582"/>
          <a:ext cx="1310053" cy="13100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48F996-33F5-4E5F-83CA-CDB5E4B465E9}">
      <dsp:nvSpPr>
        <dsp:cNvPr id="0" name=""/>
        <dsp:cNvSpPr/>
      </dsp:nvSpPr>
      <dsp:spPr>
        <a:xfrm>
          <a:off x="437340" y="727693"/>
          <a:ext cx="759831" cy="7598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907241-0758-42BA-8C9A-1AE18BF63C96}">
      <dsp:nvSpPr>
        <dsp:cNvPr id="0" name=""/>
        <dsp:cNvSpPr/>
      </dsp:nvSpPr>
      <dsp:spPr>
        <a:xfrm>
          <a:off x="1753009" y="452582"/>
          <a:ext cx="3087984" cy="1310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Sustainable Power Source</a:t>
          </a:r>
          <a:r>
            <a:rPr lang="en-US" sz="1100" kern="1200"/>
            <a:t>: Solar cells can harness sunlight to power the rechargeable battery to power various sensors and devices used for continuous soil health monitoring, reducing the need for large external power sources.</a:t>
          </a:r>
        </a:p>
      </dsp:txBody>
      <dsp:txXfrm>
        <a:off x="1753009" y="452582"/>
        <a:ext cx="3087984" cy="1310053"/>
      </dsp:txXfrm>
    </dsp:sp>
    <dsp:sp modelId="{AFF7ECC3-C51D-4A34-9272-6205B7005BBE}">
      <dsp:nvSpPr>
        <dsp:cNvPr id="0" name=""/>
        <dsp:cNvSpPr/>
      </dsp:nvSpPr>
      <dsp:spPr>
        <a:xfrm>
          <a:off x="5379051" y="452582"/>
          <a:ext cx="1310053" cy="13100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CF176F-CE88-43DD-A5C4-075B93B1A237}">
      <dsp:nvSpPr>
        <dsp:cNvPr id="0" name=""/>
        <dsp:cNvSpPr/>
      </dsp:nvSpPr>
      <dsp:spPr>
        <a:xfrm>
          <a:off x="5654162" y="727693"/>
          <a:ext cx="759831" cy="7598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8854CE-6935-42E6-96BC-673E86A4D952}">
      <dsp:nvSpPr>
        <dsp:cNvPr id="0" name=""/>
        <dsp:cNvSpPr/>
      </dsp:nvSpPr>
      <dsp:spPr>
        <a:xfrm>
          <a:off x="6969831" y="452582"/>
          <a:ext cx="3087984" cy="1310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Nutrient Depletion Tracking</a:t>
          </a:r>
          <a:r>
            <a:rPr lang="en-US" sz="1100" kern="1200"/>
            <a:t>: By observing patterns in the decreasing rate of soil nutrients, energy management systems can optimize sensor usage.</a:t>
          </a:r>
        </a:p>
      </dsp:txBody>
      <dsp:txXfrm>
        <a:off x="6969831" y="452582"/>
        <a:ext cx="3087984" cy="1310053"/>
      </dsp:txXfrm>
    </dsp:sp>
    <dsp:sp modelId="{1BE4200A-F017-4EB5-B031-5D3BA03B47D4}">
      <dsp:nvSpPr>
        <dsp:cNvPr id="0" name=""/>
        <dsp:cNvSpPr/>
      </dsp:nvSpPr>
      <dsp:spPr>
        <a:xfrm>
          <a:off x="162229" y="2484680"/>
          <a:ext cx="1310053" cy="13100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21D46C-07AE-47DC-A77D-C6B20872BD4B}">
      <dsp:nvSpPr>
        <dsp:cNvPr id="0" name=""/>
        <dsp:cNvSpPr/>
      </dsp:nvSpPr>
      <dsp:spPr>
        <a:xfrm>
          <a:off x="437340" y="2759791"/>
          <a:ext cx="759831" cy="7598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532EBD-A69D-4D04-BFDE-A5C155E5DAAC}">
      <dsp:nvSpPr>
        <dsp:cNvPr id="0" name=""/>
        <dsp:cNvSpPr/>
      </dsp:nvSpPr>
      <dsp:spPr>
        <a:xfrm>
          <a:off x="1753009" y="2484680"/>
          <a:ext cx="3087984" cy="1310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Prior Information and Predictive Maintenance</a:t>
          </a:r>
          <a:r>
            <a:rPr lang="en-US" sz="1100" kern="1200"/>
            <a:t>: Energy management systems can predict when nutrient levels will drop below critical thresholds. By providing </a:t>
          </a:r>
          <a:r>
            <a:rPr lang="en-US" sz="1100" b="1" kern="1200"/>
            <a:t>prior information</a:t>
          </a:r>
          <a:r>
            <a:rPr lang="en-US" sz="1100" kern="1200"/>
            <a:t> to the farmer.</a:t>
          </a:r>
        </a:p>
      </dsp:txBody>
      <dsp:txXfrm>
        <a:off x="1753009" y="2484680"/>
        <a:ext cx="3087984" cy="1310053"/>
      </dsp:txXfrm>
    </dsp:sp>
    <dsp:sp modelId="{F5787D42-64DA-4D04-AC28-E0C7F36486AE}">
      <dsp:nvSpPr>
        <dsp:cNvPr id="0" name=""/>
        <dsp:cNvSpPr/>
      </dsp:nvSpPr>
      <dsp:spPr>
        <a:xfrm>
          <a:off x="5379051" y="2484680"/>
          <a:ext cx="1310053" cy="13100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2A3147-9419-4386-8920-E419817878B8}">
      <dsp:nvSpPr>
        <dsp:cNvPr id="0" name=""/>
        <dsp:cNvSpPr/>
      </dsp:nvSpPr>
      <dsp:spPr>
        <a:xfrm>
          <a:off x="5654162" y="2759791"/>
          <a:ext cx="759831" cy="7598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67C469-2318-4452-AC1F-51D1785EA467}">
      <dsp:nvSpPr>
        <dsp:cNvPr id="0" name=""/>
        <dsp:cNvSpPr/>
      </dsp:nvSpPr>
      <dsp:spPr>
        <a:xfrm>
          <a:off x="6969831" y="2484680"/>
          <a:ext cx="3087984" cy="1310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Reduced Sensor On-Time</a:t>
          </a:r>
          <a:r>
            <a:rPr lang="en-US" sz="1100" kern="1200"/>
            <a:t>: With smart energy management, sensors can reduce their active on-time, gathering data at optimal intervals rather than continuously</a:t>
          </a:r>
          <a:br>
            <a:rPr lang="en-US" sz="1100" kern="1200"/>
          </a:br>
          <a:br>
            <a:rPr lang="en-IN" sz="1100" kern="1200"/>
          </a:br>
          <a:endParaRPr lang="en-US" sz="1100" kern="1200"/>
        </a:p>
      </dsp:txBody>
      <dsp:txXfrm>
        <a:off x="6969831" y="2484680"/>
        <a:ext cx="3087984" cy="13100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D5808-2E5A-40AA-A254-DDF8D7F12C9E}">
      <dsp:nvSpPr>
        <dsp:cNvPr id="0" name=""/>
        <dsp:cNvSpPr/>
      </dsp:nvSpPr>
      <dsp:spPr>
        <a:xfrm>
          <a:off x="0" y="0"/>
          <a:ext cx="503148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21BB0D-D13D-4E38-B525-F19803CE72A7}">
      <dsp:nvSpPr>
        <dsp:cNvPr id="0" name=""/>
        <dsp:cNvSpPr/>
      </dsp:nvSpPr>
      <dsp:spPr>
        <a:xfrm>
          <a:off x="0" y="0"/>
          <a:ext cx="5031485" cy="2572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IN" sz="1200" b="1" kern="1200"/>
            <a:t>Adaptive Sensor Scheduling: </a:t>
          </a:r>
          <a:r>
            <a:rPr lang="en-US" sz="1200" b="0" kern="1200"/>
            <a:t>Instead of keeping the IoT devices operational 24x7, use ML algorithms like</a:t>
          </a:r>
          <a:r>
            <a:rPr lang="en-US" sz="1200" b="0" kern="1200">
              <a:latin typeface="Meiryo"/>
            </a:rPr>
            <a:t> time series forecasting learning</a:t>
          </a:r>
          <a:r>
            <a:rPr lang="en-US" sz="1200" b="0" kern="1200"/>
            <a:t> or anomaly detection to predict the most critical periods for sensor data collection. Based on historical patterns of crop growth, environmental conditions, and soil nutrient levels, sensors can be activated at the most optimal times rather than continuously, which would significantly save energy and extend the lifetime of IoT devices.</a:t>
          </a:r>
          <a:r>
            <a:rPr lang="en-US" sz="1100" b="1" kern="1200"/>
            <a:t>
</a:t>
          </a:r>
          <a:endParaRPr lang="en-US" sz="1100" kern="1200"/>
        </a:p>
      </dsp:txBody>
      <dsp:txXfrm>
        <a:off x="0" y="0"/>
        <a:ext cx="5031485" cy="2572544"/>
      </dsp:txXfrm>
    </dsp:sp>
    <dsp:sp modelId="{C18B07D1-3597-4E79-B313-2008EC94FDF8}">
      <dsp:nvSpPr>
        <dsp:cNvPr id="0" name=""/>
        <dsp:cNvSpPr/>
      </dsp:nvSpPr>
      <dsp:spPr>
        <a:xfrm>
          <a:off x="0" y="2572544"/>
          <a:ext cx="5031485" cy="0"/>
        </a:xfrm>
        <a:prstGeom prst="line">
          <a:avLst/>
        </a:prstGeom>
        <a:solidFill>
          <a:schemeClr val="accent5">
            <a:hueOff val="-1899943"/>
            <a:satOff val="3065"/>
            <a:lumOff val="-7451"/>
            <a:alphaOff val="0"/>
          </a:schemeClr>
        </a:solidFill>
        <a:ln w="12700" cap="flat" cmpd="sng" algn="ctr">
          <a:solidFill>
            <a:schemeClr val="accent5">
              <a:hueOff val="-1899943"/>
              <a:satOff val="3065"/>
              <a:lumOff val="-745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77070-1F89-4B9F-9CB0-ECE075E6399E}">
      <dsp:nvSpPr>
        <dsp:cNvPr id="0" name=""/>
        <dsp:cNvSpPr/>
      </dsp:nvSpPr>
      <dsp:spPr>
        <a:xfrm>
          <a:off x="0" y="2572544"/>
          <a:ext cx="5031485" cy="2572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a:t>Federated Learning for Decentralized Training:</a:t>
          </a:r>
        </a:p>
        <a:p>
          <a:pPr marL="0" lvl="0" indent="0" algn="l" defTabSz="488950" rtl="0">
            <a:lnSpc>
              <a:spcPct val="90000"/>
            </a:lnSpc>
            <a:spcBef>
              <a:spcPct val="0"/>
            </a:spcBef>
            <a:spcAft>
              <a:spcPct val="35000"/>
            </a:spcAft>
            <a:buNone/>
          </a:pPr>
          <a:r>
            <a:rPr lang="en-US" sz="1200" kern="1200"/>
            <a:t> Since soil and weather conditions can vary significantly across regions, we will use </a:t>
          </a:r>
          <a:r>
            <a:rPr lang="en-US" sz="1200" kern="1200">
              <a:latin typeface="Meiryo"/>
            </a:rPr>
            <a:t>the concept of  </a:t>
          </a:r>
          <a:r>
            <a:rPr lang="en-US" sz="1200" kern="1200"/>
            <a:t>federated learning where each </a:t>
          </a:r>
          <a:r>
            <a:rPr lang="en-US" sz="1200" kern="1200">
              <a:latin typeface="Meiryo"/>
            </a:rPr>
            <a:t>Dataset</a:t>
          </a:r>
          <a:r>
            <a:rPr lang="en-US" sz="1200" kern="1200"/>
            <a:t> </a:t>
          </a:r>
          <a:r>
            <a:rPr lang="en-US" sz="1200" kern="1200">
              <a:latin typeface="Meiryo"/>
            </a:rPr>
            <a:t>pictured as a local node </a:t>
          </a:r>
          <a:r>
            <a:rPr lang="en-US" sz="1200" kern="1200"/>
            <a:t>trains a local model on-site and shares only the model updates, not the raw data, with a central server. This reduces network usage, conserves energy, and maintains data privacy while still benefiting from a centralized model</a:t>
          </a:r>
          <a:r>
            <a:rPr lang="en-US" sz="1100" kern="1200">
              <a:latin typeface="Meiryo"/>
            </a:rPr>
            <a:t>.[Optimization for Research paper 2]</a:t>
          </a:r>
          <a:br>
            <a:rPr lang="en-US" sz="1100" kern="1200"/>
          </a:br>
          <a:br>
            <a:rPr lang="en-IN" sz="1100" kern="1200"/>
          </a:br>
          <a:endParaRPr lang="en-US" sz="1100" kern="1200"/>
        </a:p>
      </dsp:txBody>
      <dsp:txXfrm>
        <a:off x="0" y="2572544"/>
        <a:ext cx="5031485" cy="25725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21A17-30B2-418E-81E5-7CD50E80C2C9}">
      <dsp:nvSpPr>
        <dsp:cNvPr id="0" name=""/>
        <dsp:cNvSpPr/>
      </dsp:nvSpPr>
      <dsp:spPr>
        <a:xfrm rot="5400000">
          <a:off x="-179219" y="182327"/>
          <a:ext cx="1194794" cy="836356"/>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IN" sz="1050" kern="1200"/>
            <a:t>Edge Computing</a:t>
          </a:r>
        </a:p>
      </dsp:txBody>
      <dsp:txXfrm rot="-5400000">
        <a:off x="0" y="421286"/>
        <a:ext cx="836356" cy="358438"/>
      </dsp:txXfrm>
    </dsp:sp>
    <dsp:sp modelId="{F5B54717-D3DD-4755-9E0B-59FC3F812E19}">
      <dsp:nvSpPr>
        <dsp:cNvPr id="0" name=""/>
        <dsp:cNvSpPr/>
      </dsp:nvSpPr>
      <dsp:spPr>
        <a:xfrm rot="5400000">
          <a:off x="3699689" y="-2860224"/>
          <a:ext cx="777024" cy="6503691"/>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IN" sz="1500" kern="1200"/>
            <a:t>Federated Learning: To decrease large data transfer overhead </a:t>
          </a:r>
        </a:p>
      </dsp:txBody>
      <dsp:txXfrm rot="-5400000">
        <a:off x="836356" y="41040"/>
        <a:ext cx="6465760" cy="701162"/>
      </dsp:txXfrm>
    </dsp:sp>
    <dsp:sp modelId="{C0FFEF41-F42A-4891-87DC-DA019F394C9A}">
      <dsp:nvSpPr>
        <dsp:cNvPr id="0" name=""/>
        <dsp:cNvSpPr/>
      </dsp:nvSpPr>
      <dsp:spPr>
        <a:xfrm rot="5400000">
          <a:off x="-179219" y="1176438"/>
          <a:ext cx="1194794" cy="836356"/>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a:t>Server</a:t>
          </a:r>
        </a:p>
      </dsp:txBody>
      <dsp:txXfrm rot="-5400000">
        <a:off x="0" y="1415397"/>
        <a:ext cx="836356" cy="358438"/>
      </dsp:txXfrm>
    </dsp:sp>
    <dsp:sp modelId="{62C6FEF3-E239-4819-889B-6AE90732FF8B}">
      <dsp:nvSpPr>
        <dsp:cNvPr id="0" name=""/>
        <dsp:cNvSpPr/>
      </dsp:nvSpPr>
      <dsp:spPr>
        <a:xfrm rot="5400000">
          <a:off x="3699893" y="-1866318"/>
          <a:ext cx="776616" cy="6503691"/>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IN" sz="1500" kern="1200"/>
            <a:t>Cloud server to store and analyse for fertiliser recomondation</a:t>
          </a:r>
        </a:p>
      </dsp:txBody>
      <dsp:txXfrm rot="-5400000">
        <a:off x="836356" y="1035130"/>
        <a:ext cx="6465780" cy="700794"/>
      </dsp:txXfrm>
    </dsp:sp>
    <dsp:sp modelId="{ECA83E2E-FA76-4179-B8B0-014542A8229C}">
      <dsp:nvSpPr>
        <dsp:cNvPr id="0" name=""/>
        <dsp:cNvSpPr/>
      </dsp:nvSpPr>
      <dsp:spPr>
        <a:xfrm rot="5400000">
          <a:off x="-179219" y="2170549"/>
          <a:ext cx="1194794" cy="836356"/>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a:t>Analysis</a:t>
          </a:r>
        </a:p>
      </dsp:txBody>
      <dsp:txXfrm rot="-5400000">
        <a:off x="0" y="2409508"/>
        <a:ext cx="836356" cy="358438"/>
      </dsp:txXfrm>
    </dsp:sp>
    <dsp:sp modelId="{EAA04CDD-F401-46A8-92C2-DB3D8D38422C}">
      <dsp:nvSpPr>
        <dsp:cNvPr id="0" name=""/>
        <dsp:cNvSpPr/>
      </dsp:nvSpPr>
      <dsp:spPr>
        <a:xfrm rot="5400000">
          <a:off x="3699893" y="-872207"/>
          <a:ext cx="776616" cy="6503691"/>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IN" sz="1500" kern="1200"/>
            <a:t>Time series forecasting: the measure Decay rate, Power saving of IoT devices </a:t>
          </a:r>
        </a:p>
      </dsp:txBody>
      <dsp:txXfrm rot="-5400000">
        <a:off x="836356" y="2029241"/>
        <a:ext cx="6465780" cy="70079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10/16/24</a:t>
            </a:fld>
            <a:endParaRPr lang="en-US"/>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a:t>
            </a:fld>
            <a:endParaRPr lang="en-US"/>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10/16/24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a:t>
            </a:fld>
            <a:endParaRPr lang="en-US"/>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India is a country of farmers in which 1/3 of the population depends on agriculture production</a:t>
            </a:r>
          </a:p>
        </p:txBody>
      </p:sp>
      <p:sp>
        <p:nvSpPr>
          <p:cNvPr id="4" name="Slide Number Placeholder 3"/>
          <p:cNvSpPr>
            <a:spLocks noGrp="1"/>
          </p:cNvSpPr>
          <p:nvPr>
            <p:ph type="sldNum" sz="quarter" idx="5"/>
          </p:nvPr>
        </p:nvSpPr>
        <p:spPr/>
        <p:txBody>
          <a:bodyPr/>
          <a:lstStyle/>
          <a:p>
            <a:fld id="{B62F9892-4FA8-4E47-8751-DA9332AF5A19}" type="slidenum">
              <a:rPr lang="en-US" smtClean="0"/>
              <a:t>1</a:t>
            </a:fld>
            <a:endParaRPr lang="en-US"/>
          </a:p>
        </p:txBody>
      </p:sp>
    </p:spTree>
    <p:extLst>
      <p:ext uri="{BB962C8B-B14F-4D97-AF65-F5344CB8AC3E}">
        <p14:creationId xmlns:p14="http://schemas.microsoft.com/office/powerpoint/2010/main" val="1836676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F9892-4FA8-4E47-8751-DA9332AF5A19}" type="slidenum">
              <a:rPr lang="en-US" smtClean="0"/>
              <a:t>10</a:t>
            </a:fld>
            <a:endParaRPr lang="en-US"/>
          </a:p>
        </p:txBody>
      </p:sp>
    </p:spTree>
    <p:extLst>
      <p:ext uri="{BB962C8B-B14F-4D97-AF65-F5344CB8AC3E}">
        <p14:creationId xmlns:p14="http://schemas.microsoft.com/office/powerpoint/2010/main" val="2623731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F9892-4FA8-4E47-8751-DA9332AF5A19}" type="slidenum">
              <a:rPr lang="en-US" smtClean="0"/>
              <a:t>11</a:t>
            </a:fld>
            <a:endParaRPr lang="en-US"/>
          </a:p>
        </p:txBody>
      </p:sp>
    </p:spTree>
    <p:extLst>
      <p:ext uri="{BB962C8B-B14F-4D97-AF65-F5344CB8AC3E}">
        <p14:creationId xmlns:p14="http://schemas.microsoft.com/office/powerpoint/2010/main" val="3881948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F9892-4FA8-4E47-8751-DA9332AF5A19}" type="slidenum">
              <a:rPr lang="en-US" smtClean="0"/>
              <a:t>12</a:t>
            </a:fld>
            <a:endParaRPr lang="en-US"/>
          </a:p>
        </p:txBody>
      </p:sp>
    </p:spTree>
    <p:extLst>
      <p:ext uri="{BB962C8B-B14F-4D97-AF65-F5344CB8AC3E}">
        <p14:creationId xmlns:p14="http://schemas.microsoft.com/office/powerpoint/2010/main" val="2549890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F9892-4FA8-4E47-8751-DA9332AF5A19}" type="slidenum">
              <a:rPr lang="en-US" smtClean="0"/>
              <a:t>13</a:t>
            </a:fld>
            <a:endParaRPr lang="en-US"/>
          </a:p>
        </p:txBody>
      </p:sp>
    </p:spTree>
    <p:extLst>
      <p:ext uri="{BB962C8B-B14F-4D97-AF65-F5344CB8AC3E}">
        <p14:creationId xmlns:p14="http://schemas.microsoft.com/office/powerpoint/2010/main" val="2084407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F9892-4FA8-4E47-8751-DA9332AF5A19}" type="slidenum">
              <a:rPr lang="en-US" smtClean="0"/>
              <a:t>14</a:t>
            </a:fld>
            <a:endParaRPr lang="en-US"/>
          </a:p>
        </p:txBody>
      </p:sp>
    </p:spTree>
    <p:extLst>
      <p:ext uri="{BB962C8B-B14F-4D97-AF65-F5344CB8AC3E}">
        <p14:creationId xmlns:p14="http://schemas.microsoft.com/office/powerpoint/2010/main" val="3132106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F9892-4FA8-4E47-8751-DA9332AF5A19}" type="slidenum">
              <a:rPr lang="en-US" smtClean="0"/>
              <a:t>15</a:t>
            </a:fld>
            <a:endParaRPr lang="en-US"/>
          </a:p>
        </p:txBody>
      </p:sp>
    </p:spTree>
    <p:extLst>
      <p:ext uri="{BB962C8B-B14F-4D97-AF65-F5344CB8AC3E}">
        <p14:creationId xmlns:p14="http://schemas.microsoft.com/office/powerpoint/2010/main" val="337410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F9892-4FA8-4E47-8751-DA9332AF5A19}" type="slidenum">
              <a:rPr lang="en-US" smtClean="0"/>
              <a:t>16</a:t>
            </a:fld>
            <a:endParaRPr lang="en-US"/>
          </a:p>
        </p:txBody>
      </p:sp>
    </p:spTree>
    <p:extLst>
      <p:ext uri="{BB962C8B-B14F-4D97-AF65-F5344CB8AC3E}">
        <p14:creationId xmlns:p14="http://schemas.microsoft.com/office/powerpoint/2010/main" val="404504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F9892-4FA8-4E47-8751-DA9332AF5A19}" type="slidenum">
              <a:rPr lang="en-US" smtClean="0"/>
              <a:t>22</a:t>
            </a:fld>
            <a:endParaRPr lang="en-US"/>
          </a:p>
        </p:txBody>
      </p:sp>
    </p:spTree>
    <p:extLst>
      <p:ext uri="{BB962C8B-B14F-4D97-AF65-F5344CB8AC3E}">
        <p14:creationId xmlns:p14="http://schemas.microsoft.com/office/powerpoint/2010/main" val="779512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4D99E-06C2-4ACA-84FC-8F6740F111CE}" type="slidenum">
              <a:rPr lang="en-US" smtClean="0"/>
              <a:t>23</a:t>
            </a:fld>
            <a:endParaRPr lang="en-US"/>
          </a:p>
        </p:txBody>
      </p:sp>
    </p:spTree>
    <p:extLst>
      <p:ext uri="{BB962C8B-B14F-4D97-AF65-F5344CB8AC3E}">
        <p14:creationId xmlns:p14="http://schemas.microsoft.com/office/powerpoint/2010/main" val="2865111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4D99E-06C2-4ACA-84FC-8F6740F111CE}" type="slidenum">
              <a:rPr lang="en-US" smtClean="0"/>
              <a:t>2</a:t>
            </a:fld>
            <a:endParaRPr lang="en-US"/>
          </a:p>
        </p:txBody>
      </p:sp>
    </p:spTree>
    <p:extLst>
      <p:ext uri="{BB962C8B-B14F-4D97-AF65-F5344CB8AC3E}">
        <p14:creationId xmlns:p14="http://schemas.microsoft.com/office/powerpoint/2010/main" val="1970145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524D99E-06C2-4ACA-84FC-8F6740F111CE}" type="slidenum">
              <a:rPr lang="en-US" smtClean="0"/>
              <a:t>3</a:t>
            </a:fld>
            <a:endParaRPr lang="en-US"/>
          </a:p>
        </p:txBody>
      </p:sp>
    </p:spTree>
    <p:extLst>
      <p:ext uri="{BB962C8B-B14F-4D97-AF65-F5344CB8AC3E}">
        <p14:creationId xmlns:p14="http://schemas.microsoft.com/office/powerpoint/2010/main" val="385733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524D99E-06C2-4ACA-84FC-8F6740F111CE}" type="slidenum">
              <a:rPr lang="en-US" smtClean="0"/>
              <a:t>4</a:t>
            </a:fld>
            <a:endParaRPr lang="en-US"/>
          </a:p>
        </p:txBody>
      </p:sp>
    </p:spTree>
    <p:extLst>
      <p:ext uri="{BB962C8B-B14F-4D97-AF65-F5344CB8AC3E}">
        <p14:creationId xmlns:p14="http://schemas.microsoft.com/office/powerpoint/2010/main" val="889366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524D99E-06C2-4ACA-84FC-8F6740F111CE}" type="slidenum">
              <a:rPr lang="en-US" smtClean="0"/>
              <a:t>5</a:t>
            </a:fld>
            <a:endParaRPr lang="en-US"/>
          </a:p>
        </p:txBody>
      </p:sp>
    </p:spTree>
    <p:extLst>
      <p:ext uri="{BB962C8B-B14F-4D97-AF65-F5344CB8AC3E}">
        <p14:creationId xmlns:p14="http://schemas.microsoft.com/office/powerpoint/2010/main" val="1617725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F9892-4FA8-4E47-8751-DA9332AF5A19}" type="slidenum">
              <a:rPr lang="en-US" smtClean="0"/>
              <a:t>6</a:t>
            </a:fld>
            <a:endParaRPr lang="en-US"/>
          </a:p>
        </p:txBody>
      </p:sp>
    </p:spTree>
    <p:extLst>
      <p:ext uri="{BB962C8B-B14F-4D97-AF65-F5344CB8AC3E}">
        <p14:creationId xmlns:p14="http://schemas.microsoft.com/office/powerpoint/2010/main" val="3045017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F9892-4FA8-4E47-8751-DA9332AF5A19}" type="slidenum">
              <a:rPr lang="en-US" smtClean="0"/>
              <a:t>7</a:t>
            </a:fld>
            <a:endParaRPr lang="en-US"/>
          </a:p>
        </p:txBody>
      </p:sp>
    </p:spTree>
    <p:extLst>
      <p:ext uri="{BB962C8B-B14F-4D97-AF65-F5344CB8AC3E}">
        <p14:creationId xmlns:p14="http://schemas.microsoft.com/office/powerpoint/2010/main" val="259599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524D99E-06C2-4ACA-84FC-8F6740F111CE}" type="slidenum">
              <a:rPr lang="en-US" smtClean="0"/>
              <a:t>8</a:t>
            </a:fld>
            <a:endParaRPr lang="en-US"/>
          </a:p>
        </p:txBody>
      </p:sp>
    </p:spTree>
    <p:extLst>
      <p:ext uri="{BB962C8B-B14F-4D97-AF65-F5344CB8AC3E}">
        <p14:creationId xmlns:p14="http://schemas.microsoft.com/office/powerpoint/2010/main" val="2468442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F9892-4FA8-4E47-8751-DA9332AF5A19}" type="slidenum">
              <a:rPr lang="en-US" smtClean="0"/>
              <a:t>9</a:t>
            </a:fld>
            <a:endParaRPr lang="en-US"/>
          </a:p>
        </p:txBody>
      </p:sp>
    </p:spTree>
    <p:extLst>
      <p:ext uri="{BB962C8B-B14F-4D97-AF65-F5344CB8AC3E}">
        <p14:creationId xmlns:p14="http://schemas.microsoft.com/office/powerpoint/2010/main" val="2277204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jpeg"/><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image" Target="../media/image11.jpe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14.png"/><Relationship Id="rId4" Type="http://schemas.openxmlformats.org/officeDocument/2006/relationships/image" Target="../media/image13.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GB"/>
              <a:t>Click to edit Master title style</a:t>
            </a:r>
            <a:endParaRPr lang="en-US"/>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r>
              <a:rPr lang="en-US"/>
              <a:t>2/3/20XX</a:t>
            </a:r>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pPr algn="ctr"/>
            <a:r>
              <a:rPr lang="en-US"/>
              <a:t>Presentation Title</a:t>
            </a:r>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5841417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hf sldNum="0" hdr="0" ftr="0" dt="0"/>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r>
              <a:rPr lang="en-US"/>
              <a:t>2/3/20XX</a:t>
            </a:r>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pPr algn="ctr"/>
            <a:r>
              <a:rPr lang="en-US"/>
              <a:t>Presentation Title</a:t>
            </a:r>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19145100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9277965" y="6296615"/>
            <a:ext cx="2505996" cy="365125"/>
          </a:xfrm>
        </p:spPr>
        <p:txBody>
          <a:bodyPr/>
          <a:lstStyle/>
          <a:p>
            <a:r>
              <a:rPr lang="en-US"/>
              <a:t>2/3/20XX</a:t>
            </a:r>
          </a:p>
        </p:txBody>
      </p:sp>
      <p:sp>
        <p:nvSpPr>
          <p:cNvPr id="5" name="Footer Placeholder 4"/>
          <p:cNvSpPr>
            <a:spLocks noGrp="1"/>
          </p:cNvSpPr>
          <p:nvPr>
            <p:ph type="ftr" sz="quarter" idx="11"/>
          </p:nvPr>
        </p:nvSpPr>
        <p:spPr>
          <a:xfrm>
            <a:off x="2933699" y="6296615"/>
            <a:ext cx="5959577" cy="365125"/>
          </a:xfrm>
        </p:spPr>
        <p:txBody>
          <a:bodyPr/>
          <a:lstStyle/>
          <a:p>
            <a:pPr algn="ctr"/>
            <a:r>
              <a:rPr lang="en-US"/>
              <a:t>Presentation Title</a:t>
            </a:r>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78450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818CF2B-9954-660F-DC90-3C71AD230F0F}"/>
              </a:ext>
              <a:ext uri="{C183D7F6-B498-43B3-948B-1728B52AA6E4}">
                <adec:decorative xmlns:adec="http://schemas.microsoft.com/office/drawing/2017/decorative" val="1"/>
              </a:ext>
            </a:extLst>
          </p:cNvPr>
          <p:cNvSpPr/>
          <p:nvPr userDrawn="1"/>
        </p:nvSpPr>
        <p:spPr>
          <a:xfrm>
            <a:off x="6381961" y="3374038"/>
            <a:ext cx="5810040" cy="3483963"/>
          </a:xfrm>
          <a:custGeom>
            <a:avLst/>
            <a:gdLst>
              <a:gd name="connsiteX0" fmla="*/ 2850823 w 5810040"/>
              <a:gd name="connsiteY0" fmla="*/ 209 h 3483963"/>
              <a:gd name="connsiteX1" fmla="*/ 4466116 w 5810040"/>
              <a:gd name="connsiteY1" fmla="*/ 613235 h 3483963"/>
              <a:gd name="connsiteX2" fmla="*/ 4816577 w 5810040"/>
              <a:gd name="connsiteY2" fmla="*/ 845572 h 3483963"/>
              <a:gd name="connsiteX3" fmla="*/ 5668539 w 5810040"/>
              <a:gd name="connsiteY3" fmla="*/ 1681636 h 3483963"/>
              <a:gd name="connsiteX4" fmla="*/ 5768074 w 5810040"/>
              <a:gd name="connsiteY4" fmla="*/ 1966105 h 3483963"/>
              <a:gd name="connsiteX5" fmla="*/ 5810040 w 5810040"/>
              <a:gd name="connsiteY5" fmla="*/ 2154042 h 3483963"/>
              <a:gd name="connsiteX6" fmla="*/ 5810040 w 5810040"/>
              <a:gd name="connsiteY6" fmla="*/ 3285715 h 3483963"/>
              <a:gd name="connsiteX7" fmla="*/ 5768053 w 5810040"/>
              <a:gd name="connsiteY7" fmla="*/ 3483963 h 3483963"/>
              <a:gd name="connsiteX8" fmla="*/ 3449 w 5810040"/>
              <a:gd name="connsiteY8" fmla="*/ 3483963 h 3483963"/>
              <a:gd name="connsiteX9" fmla="*/ 0 w 5810040"/>
              <a:gd name="connsiteY9" fmla="*/ 3364144 h 3483963"/>
              <a:gd name="connsiteX10" fmla="*/ 52711 w 5810040"/>
              <a:gd name="connsiteY10" fmla="*/ 2988522 h 3483963"/>
              <a:gd name="connsiteX11" fmla="*/ 570593 w 5810040"/>
              <a:gd name="connsiteY11" fmla="*/ 1833807 h 3483963"/>
              <a:gd name="connsiteX12" fmla="*/ 694028 w 5810040"/>
              <a:gd name="connsiteY12" fmla="*/ 1602864 h 3483963"/>
              <a:gd name="connsiteX13" fmla="*/ 1912097 w 5810040"/>
              <a:gd name="connsiteY13" fmla="*/ 193702 h 3483963"/>
              <a:gd name="connsiteX14" fmla="*/ 2850823 w 5810040"/>
              <a:gd name="connsiteY14" fmla="*/ 209 h 34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10040" h="3483963">
                <a:moveTo>
                  <a:pt x="2850823" y="209"/>
                </a:moveTo>
                <a:cubicBezTo>
                  <a:pt x="3365864" y="7542"/>
                  <a:pt x="3882931" y="208367"/>
                  <a:pt x="4466116" y="613235"/>
                </a:cubicBezTo>
                <a:cubicBezTo>
                  <a:pt x="4588233" y="698029"/>
                  <a:pt x="4704329" y="773069"/>
                  <a:pt x="4816577" y="845572"/>
                </a:cubicBezTo>
                <a:cubicBezTo>
                  <a:pt x="5281873" y="1146248"/>
                  <a:pt x="5512386" y="1307343"/>
                  <a:pt x="5668539" y="1681636"/>
                </a:cubicBezTo>
                <a:cubicBezTo>
                  <a:pt x="5707301" y="1774548"/>
                  <a:pt x="5740487" y="1869430"/>
                  <a:pt x="5768074" y="1966105"/>
                </a:cubicBezTo>
                <a:lnTo>
                  <a:pt x="5810040" y="2154042"/>
                </a:lnTo>
                <a:lnTo>
                  <a:pt x="5810040" y="3285715"/>
                </a:lnTo>
                <a:lnTo>
                  <a:pt x="5768053" y="3483963"/>
                </a:lnTo>
                <a:lnTo>
                  <a:pt x="3449" y="3483963"/>
                </a:lnTo>
                <a:lnTo>
                  <a:pt x="0" y="3364144"/>
                </a:lnTo>
                <a:cubicBezTo>
                  <a:pt x="1816" y="3242634"/>
                  <a:pt x="19482" y="3118716"/>
                  <a:pt x="52711" y="2988522"/>
                </a:cubicBezTo>
                <a:cubicBezTo>
                  <a:pt x="145386" y="2625354"/>
                  <a:pt x="351891" y="2240869"/>
                  <a:pt x="570593" y="1833807"/>
                </a:cubicBezTo>
                <a:cubicBezTo>
                  <a:pt x="610966" y="1758766"/>
                  <a:pt x="652628" y="1681129"/>
                  <a:pt x="694028" y="1602864"/>
                </a:cubicBezTo>
                <a:cubicBezTo>
                  <a:pt x="1064636" y="902397"/>
                  <a:pt x="1349589" y="425830"/>
                  <a:pt x="1912097" y="193702"/>
                </a:cubicBezTo>
                <a:cubicBezTo>
                  <a:pt x="2233505" y="61067"/>
                  <a:pt x="2541799" y="-4191"/>
                  <a:pt x="2850823" y="209"/>
                </a:cubicBezTo>
                <a:close/>
              </a:path>
            </a:pathLst>
          </a:custGeom>
          <a:blipFill dpi="0" rotWithShape="1">
            <a:blip r:embed="rId2" cstate="print">
              <a:duotone>
                <a:prstClr val="black"/>
                <a:schemeClr val="accent3">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1">
            <a:extLst>
              <a:ext uri="{FF2B5EF4-FFF2-40B4-BE49-F238E27FC236}">
                <a16:creationId xmlns:a16="http://schemas.microsoft.com/office/drawing/2014/main" id="{1259330E-45A9-4294-A077-3852502CCBBB}"/>
              </a:ext>
            </a:extLst>
          </p:cNvPr>
          <p:cNvSpPr>
            <a:spLocks noGrp="1"/>
          </p:cNvSpPr>
          <p:nvPr>
            <p:ph type="title" hasCustomPrompt="1"/>
          </p:nvPr>
        </p:nvSpPr>
        <p:spPr>
          <a:xfrm>
            <a:off x="681038" y="442913"/>
            <a:ext cx="5143500" cy="2300299"/>
          </a:xfrm>
        </p:spPr>
        <p:txBody>
          <a:bodyPr anchor="b"/>
          <a:lstStyle/>
          <a:p>
            <a:r>
              <a:rPr lang="en-US" sz="3200">
                <a:solidFill>
                  <a:schemeClr val="tx1">
                    <a:lumMod val="75000"/>
                    <a:lumOff val="25000"/>
                  </a:schemeClr>
                </a:solidFill>
              </a:rPr>
              <a:t>Click to add title</a:t>
            </a:r>
            <a:endParaRPr lang="en-US"/>
          </a:p>
        </p:txBody>
      </p:sp>
      <p:sp>
        <p:nvSpPr>
          <p:cNvPr id="4" name="Content Placeholder 2">
            <a:extLst>
              <a:ext uri="{FF2B5EF4-FFF2-40B4-BE49-F238E27FC236}">
                <a16:creationId xmlns:a16="http://schemas.microsoft.com/office/drawing/2014/main" id="{C42C62FA-1489-8944-BFA6-37143436D1EB}"/>
              </a:ext>
            </a:extLst>
          </p:cNvPr>
          <p:cNvSpPr>
            <a:spLocks noGrp="1"/>
          </p:cNvSpPr>
          <p:nvPr>
            <p:ph sz="quarter" idx="15" hasCustomPrompt="1"/>
          </p:nvPr>
        </p:nvSpPr>
        <p:spPr>
          <a:xfrm>
            <a:off x="681037" y="2929358"/>
            <a:ext cx="5143500" cy="3034880"/>
          </a:xfrm>
        </p:spPr>
        <p:txBody>
          <a:bodyPr/>
          <a:lstStyle>
            <a:lvl1pPr>
              <a:defRPr/>
            </a:lvl1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 name="Freeform: Shape 2">
            <a:extLst>
              <a:ext uri="{FF2B5EF4-FFF2-40B4-BE49-F238E27FC236}">
                <a16:creationId xmlns:a16="http://schemas.microsoft.com/office/drawing/2014/main" id="{F59FA625-5F65-C0FD-B6ED-B869ABF21C11}"/>
              </a:ext>
              <a:ext uri="{C183D7F6-B498-43B3-948B-1728B52AA6E4}">
                <adec:decorative xmlns:adec="http://schemas.microsoft.com/office/drawing/2017/decorative" val="1"/>
              </a:ext>
            </a:extLst>
          </p:cNvPr>
          <p:cNvSpPr/>
          <p:nvPr userDrawn="1"/>
        </p:nvSpPr>
        <p:spPr>
          <a:xfrm>
            <a:off x="8897971"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blipFill dpi="0"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75455470-69E0-4C53-92B5-567520DB7A46}"/>
              </a:ext>
              <a:ext uri="{C183D7F6-B498-43B3-948B-1728B52AA6E4}">
                <adec:decorative xmlns:adec="http://schemas.microsoft.com/office/drawing/2017/decorative" val="1"/>
              </a:ext>
            </a:extLst>
          </p:cNvPr>
          <p:cNvSpPr/>
          <p:nvPr userDrawn="1"/>
        </p:nvSpPr>
        <p:spPr>
          <a:xfrm>
            <a:off x="6144016" y="1018170"/>
            <a:ext cx="2225720" cy="211751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a16="http://schemas.microsoft.com/office/drawing/2014/main" id="{6EE10528-FE2A-6B18-A5A2-249E27A15E35}"/>
              </a:ext>
              <a:ext uri="{C183D7F6-B498-43B3-948B-1728B52AA6E4}">
                <adec:decorative xmlns:adec="http://schemas.microsoft.com/office/drawing/2017/decorative" val="1"/>
              </a:ext>
            </a:extLst>
          </p:cNvPr>
          <p:cNvSpPr/>
          <p:nvPr userDrawn="1"/>
        </p:nvSpPr>
        <p:spPr>
          <a:xfrm>
            <a:off x="6059351" y="933328"/>
            <a:ext cx="2395051" cy="2287194"/>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4FDDC9FB-2D2D-EC17-E3F8-653ACC33F672}"/>
              </a:ext>
              <a:ext uri="{C183D7F6-B498-43B3-948B-1728B52AA6E4}">
                <adec:decorative xmlns:adec="http://schemas.microsoft.com/office/drawing/2017/decorative" val="1"/>
              </a:ext>
            </a:extLst>
          </p:cNvPr>
          <p:cNvSpPr/>
          <p:nvPr userDrawn="1"/>
        </p:nvSpPr>
        <p:spPr>
          <a:xfrm>
            <a:off x="6241267" y="1131006"/>
            <a:ext cx="2031219" cy="1891838"/>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 name="Freeform: Shape 9">
            <a:extLst>
              <a:ext uri="{FF2B5EF4-FFF2-40B4-BE49-F238E27FC236}">
                <a16:creationId xmlns:a16="http://schemas.microsoft.com/office/drawing/2014/main" id="{29395833-3138-13F2-0A56-3FA6E8DA945B}"/>
              </a:ext>
              <a:ext uri="{C183D7F6-B498-43B3-948B-1728B52AA6E4}">
                <adec:decorative xmlns:adec="http://schemas.microsoft.com/office/drawing/2017/decorative" val="1"/>
              </a:ext>
            </a:extLst>
          </p:cNvPr>
          <p:cNvSpPr/>
          <p:nvPr userDrawn="1"/>
        </p:nvSpPr>
        <p:spPr>
          <a:xfrm>
            <a:off x="6377111" y="1224492"/>
            <a:ext cx="1759531" cy="170486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dpi="0" rotWithShape="1">
            <a:blip r:embed="rId5"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Date Placeholder 3">
            <a:extLst>
              <a:ext uri="{FF2B5EF4-FFF2-40B4-BE49-F238E27FC236}">
                <a16:creationId xmlns:a16="http://schemas.microsoft.com/office/drawing/2014/main" id="{44111C59-5CC2-B416-FC4B-92B87198CDDF}"/>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a:t>2/3/20XX</a:t>
            </a:r>
          </a:p>
        </p:txBody>
      </p:sp>
      <p:sp>
        <p:nvSpPr>
          <p:cNvPr id="20" name="Footer Placeholder 4">
            <a:extLst>
              <a:ext uri="{FF2B5EF4-FFF2-40B4-BE49-F238E27FC236}">
                <a16:creationId xmlns:a16="http://schemas.microsoft.com/office/drawing/2014/main" id="{9A795D99-6218-9099-4FC3-AE053D9C9D24}"/>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a:t>Presentation Title</a:t>
            </a:r>
          </a:p>
        </p:txBody>
      </p:sp>
      <p:sp>
        <p:nvSpPr>
          <p:cNvPr id="22" name="Slide Number Placeholder 5">
            <a:extLst>
              <a:ext uri="{FF2B5EF4-FFF2-40B4-BE49-F238E27FC236}">
                <a16:creationId xmlns:a16="http://schemas.microsoft.com/office/drawing/2014/main" id="{12D38409-1BAF-438C-419F-EE23AAC3A62F}"/>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295462705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extLst>
    <p:ext uri="{DCECCB84-F9BA-43D5-87BE-67443E8EF086}">
      <p15:sldGuideLst xmlns:p15="http://schemas.microsoft.com/office/powerpoint/2012/main">
        <p15:guide id="1" pos="54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ection Break 3">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35F199FA-581E-485F-8470-9B9F10DBBD26}"/>
              </a:ext>
              <a:ext uri="{C183D7F6-B498-43B3-948B-1728B52AA6E4}">
                <adec:decorative xmlns:adec="http://schemas.microsoft.com/office/drawing/2017/decorative" val="1"/>
              </a:ext>
            </a:extLst>
          </p:cNvPr>
          <p:cNvSpPr/>
          <p:nvPr userDrawn="1"/>
        </p:nvSpPr>
        <p:spPr>
          <a:xfrm>
            <a:off x="664628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hasCustomPrompt="1"/>
          </p:nvPr>
        </p:nvSpPr>
        <p:spPr>
          <a:xfrm>
            <a:off x="681038" y="880110"/>
            <a:ext cx="6596062" cy="5097780"/>
          </a:xfrm>
        </p:spPr>
        <p:txBody>
          <a:bodyPr anchor="ctr">
            <a:normAutofit/>
          </a:bodyPr>
          <a:lstStyle>
            <a:lvl1pPr>
              <a:lnSpc>
                <a:spcPct val="100000"/>
              </a:lnSpc>
              <a:defRPr sz="4000" spc="0"/>
            </a:lvl1pPr>
          </a:lstStyle>
          <a:p>
            <a:r>
              <a:rPr lang="en-US" sz="6000">
                <a:solidFill>
                  <a:schemeClr val="tx1">
                    <a:lumMod val="75000"/>
                    <a:lumOff val="25000"/>
                  </a:schemeClr>
                </a:solidFill>
              </a:rPr>
              <a:t>Click to add title</a:t>
            </a:r>
            <a:endParaRPr lang="en-US" sz="6000"/>
          </a:p>
        </p:txBody>
      </p:sp>
      <p:sp>
        <p:nvSpPr>
          <p:cNvPr id="3" name="Picture Placeholder 2">
            <a:extLst>
              <a:ext uri="{FF2B5EF4-FFF2-40B4-BE49-F238E27FC236}">
                <a16:creationId xmlns:a16="http://schemas.microsoft.com/office/drawing/2014/main" id="{33F3F0C0-1147-413B-1687-1F15BE24F628}"/>
              </a:ext>
            </a:extLst>
          </p:cNvPr>
          <p:cNvSpPr>
            <a:spLocks noGrp="1"/>
          </p:cNvSpPr>
          <p:nvPr>
            <p:ph type="pic" sz="quarter" idx="14"/>
          </p:nvPr>
        </p:nvSpPr>
        <p:spPr>
          <a:xfrm>
            <a:off x="6427508" y="0"/>
            <a:ext cx="5764493" cy="6858000"/>
          </a:xfrm>
          <a:custGeom>
            <a:avLst/>
            <a:gdLst>
              <a:gd name="connsiteX0" fmla="*/ 1494409 w 5764493"/>
              <a:gd name="connsiteY0" fmla="*/ 0 h 6858000"/>
              <a:gd name="connsiteX1" fmla="*/ 5764493 w 5764493"/>
              <a:gd name="connsiteY1" fmla="*/ 0 h 6858000"/>
              <a:gd name="connsiteX2" fmla="*/ 5764493 w 5764493"/>
              <a:gd name="connsiteY2" fmla="*/ 6858000 h 6858000"/>
              <a:gd name="connsiteX3" fmla="*/ 238313 w 5764493"/>
              <a:gd name="connsiteY3" fmla="*/ 6858000 h 6858000"/>
              <a:gd name="connsiteX4" fmla="*/ 251264 w 5764493"/>
              <a:gd name="connsiteY4" fmla="*/ 6849373 h 6858000"/>
              <a:gd name="connsiteX5" fmla="*/ 776282 w 5764493"/>
              <a:gd name="connsiteY5" fmla="*/ 6451411 h 6858000"/>
              <a:gd name="connsiteX6" fmla="*/ 2741607 w 5764493"/>
              <a:gd name="connsiteY6" fmla="*/ 3678515 h 6858000"/>
              <a:gd name="connsiteX7" fmla="*/ 1521342 w 5764493"/>
              <a:gd name="connsiteY7" fmla="*/ 24338 h 6858000"/>
              <a:gd name="connsiteX8" fmla="*/ 879874 w 5764493"/>
              <a:gd name="connsiteY8" fmla="*/ 0 h 6858000"/>
              <a:gd name="connsiteX9" fmla="*/ 1477051 w 5764493"/>
              <a:gd name="connsiteY9" fmla="*/ 0 h 6858000"/>
              <a:gd name="connsiteX10" fmla="*/ 1503062 w 5764493"/>
              <a:gd name="connsiteY10" fmla="*/ 23504 h 6858000"/>
              <a:gd name="connsiteX11" fmla="*/ 2723328 w 5764493"/>
              <a:gd name="connsiteY11" fmla="*/ 3677682 h 6858000"/>
              <a:gd name="connsiteX12" fmla="*/ 758003 w 5764493"/>
              <a:gd name="connsiteY12" fmla="*/ 6450578 h 6858000"/>
              <a:gd name="connsiteX13" fmla="*/ 232984 w 5764493"/>
              <a:gd name="connsiteY13" fmla="*/ 6848540 h 6858000"/>
              <a:gd name="connsiteX14" fmla="*/ 218782 w 5764493"/>
              <a:gd name="connsiteY14" fmla="*/ 6858000 h 6858000"/>
              <a:gd name="connsiteX15" fmla="*/ 0 w 5764493"/>
              <a:gd name="connsiteY15" fmla="*/ 6858000 h 6858000"/>
              <a:gd name="connsiteX16" fmla="*/ 105163 w 5764493"/>
              <a:gd name="connsiteY16" fmla="*/ 6785068 h 6858000"/>
              <a:gd name="connsiteX17" fmla="*/ 621812 w 5764493"/>
              <a:gd name="connsiteY17" fmla="*/ 6378742 h 6858000"/>
              <a:gd name="connsiteX18" fmla="*/ 2496161 w 5764493"/>
              <a:gd name="connsiteY18" fmla="*/ 3621913 h 6858000"/>
              <a:gd name="connsiteX19" fmla="*/ 895263 w 5764493"/>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64493" h="6858000">
                <a:moveTo>
                  <a:pt x="1494409" y="0"/>
                </a:moveTo>
                <a:lnTo>
                  <a:pt x="5764493" y="0"/>
                </a:lnTo>
                <a:lnTo>
                  <a:pt x="5764493"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lvl1pPr algn="ctr">
              <a:defRPr sz="1400"/>
            </a:lvl1pPr>
          </a:lstStyle>
          <a:p>
            <a:r>
              <a:rPr lang="en-GB"/>
              <a:t>Click icon to add picture</a:t>
            </a:r>
            <a:endParaRPr lang="en-US"/>
          </a:p>
        </p:txBody>
      </p:sp>
      <p:sp>
        <p:nvSpPr>
          <p:cNvPr id="8" name="Freeform: Shape 7">
            <a:extLst>
              <a:ext uri="{FF2B5EF4-FFF2-40B4-BE49-F238E27FC236}">
                <a16:creationId xmlns:a16="http://schemas.microsoft.com/office/drawing/2014/main" id="{FDD4E4E3-A06F-4EA0-9228-3B72D4CE6A1B}"/>
              </a:ext>
              <a:ext uri="{C183D7F6-B498-43B3-948B-1728B52AA6E4}">
                <adec:decorative xmlns:adec="http://schemas.microsoft.com/office/drawing/2017/decorative" val="1"/>
              </a:ext>
            </a:extLst>
          </p:cNvPr>
          <p:cNvSpPr/>
          <p:nvPr userDrawn="1"/>
        </p:nvSpPr>
        <p:spPr>
          <a:xfrm>
            <a:off x="6096000"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256004310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Break 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4391F53A-43E8-35E3-5ACA-D7A42EB730CC}"/>
              </a:ext>
              <a:ext uri="{C183D7F6-B498-43B3-948B-1728B52AA6E4}">
                <adec:decorative xmlns:adec="http://schemas.microsoft.com/office/drawing/2017/decorative" val="1"/>
              </a:ext>
            </a:extLst>
          </p:cNvPr>
          <p:cNvSpPr/>
          <p:nvPr userDrawn="1"/>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blipFill dpi="0" rotWithShape="1">
            <a:blip r:embed="rId2" cstate="print">
              <a:duotone>
                <a:prstClr val="black"/>
                <a:schemeClr val="accent3">
                  <a:tint val="45000"/>
                  <a:satMod val="400000"/>
                </a:scheme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id="{35F199FA-581E-485F-8470-9B9F10DBBD26}"/>
              </a:ext>
              <a:ext uri="{C183D7F6-B498-43B3-948B-1728B52AA6E4}">
                <adec:decorative xmlns:adec="http://schemas.microsoft.com/office/drawing/2017/decorative" val="1"/>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hasCustomPrompt="1"/>
          </p:nvPr>
        </p:nvSpPr>
        <p:spPr>
          <a:xfrm>
            <a:off x="681038" y="718457"/>
            <a:ext cx="5718534" cy="3391581"/>
          </a:xfrm>
        </p:spPr>
        <p:txBody>
          <a:bodyPr anchor="b">
            <a:normAutofit/>
          </a:bodyPr>
          <a:lstStyle>
            <a:lvl1pPr>
              <a:lnSpc>
                <a:spcPct val="100000"/>
              </a:lnSpc>
              <a:defRPr sz="4000" spc="0"/>
            </a:lvl1pPr>
          </a:lstStyle>
          <a:p>
            <a:r>
              <a:rPr lang="en-US" sz="6000">
                <a:solidFill>
                  <a:schemeClr val="tx1">
                    <a:lumMod val="75000"/>
                    <a:lumOff val="25000"/>
                  </a:schemeClr>
                </a:solidFill>
              </a:rPr>
              <a:t>Click to add title</a:t>
            </a:r>
            <a:endParaRPr lang="en-US" sz="600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hasCustomPrompt="1"/>
          </p:nvPr>
        </p:nvSpPr>
        <p:spPr>
          <a:xfrm>
            <a:off x="681038" y="4110038"/>
            <a:ext cx="4598328" cy="1879124"/>
          </a:xfrm>
        </p:spPr>
        <p:txBody>
          <a:bodyPr anchor="t"/>
          <a:lstStyle>
            <a:lvl1pPr marL="0" indent="0">
              <a:buFont typeface="Arial" panose="020B0604020202020204" pitchFamily="34" charset="0"/>
              <a:buNone/>
              <a:defRPr strike="noStrike"/>
            </a:lvl1pPr>
          </a:lstStyle>
          <a:p>
            <a:pPr lvl="0"/>
            <a:r>
              <a:rPr lang="en-US"/>
              <a:t>Click to add subtitle</a:t>
            </a:r>
          </a:p>
        </p:txBody>
      </p:sp>
      <p:sp>
        <p:nvSpPr>
          <p:cNvPr id="8" name="Freeform: Shape 7">
            <a:extLst>
              <a:ext uri="{FF2B5EF4-FFF2-40B4-BE49-F238E27FC236}">
                <a16:creationId xmlns:a16="http://schemas.microsoft.com/office/drawing/2014/main" id="{FDD4E4E3-A06F-4EA0-9228-3B72D4CE6A1B}"/>
              </a:ext>
              <a:ext uri="{C183D7F6-B498-43B3-948B-1728B52AA6E4}">
                <adec:decorative xmlns:adec="http://schemas.microsoft.com/office/drawing/2017/decorative" val="1"/>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106955341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extLst>
    <p:ext uri="{DCECCB84-F9BA-43D5-87BE-67443E8EF086}">
      <p15:sldGuideLst xmlns:p15="http://schemas.microsoft.com/office/powerpoint/2012/main">
        <p15:guide id="1" orient="horz" pos="405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Agenda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hasCustomPrompt="1"/>
          </p:nvPr>
        </p:nvSpPr>
        <p:spPr>
          <a:xfrm>
            <a:off x="681038" y="442913"/>
            <a:ext cx="6901699" cy="1843087"/>
          </a:xfrm>
        </p:spPr>
        <p:txBody>
          <a:bodyPr anchor="b"/>
          <a:lstStyle>
            <a:lvl1pPr>
              <a:lnSpc>
                <a:spcPct val="100000"/>
              </a:lnSpc>
              <a:defRPr/>
            </a:lvl1pPr>
          </a:lstStyle>
          <a:p>
            <a:r>
              <a:rPr lang="en-US" sz="3200">
                <a:solidFill>
                  <a:schemeClr val="tx1">
                    <a:lumMod val="75000"/>
                    <a:lumOff val="25000"/>
                  </a:schemeClr>
                </a:solidFill>
              </a:rPr>
              <a:t>Click to add title</a:t>
            </a:r>
            <a:endParaRPr lang="en-US"/>
          </a:p>
        </p:txBody>
      </p:sp>
      <p:sp>
        <p:nvSpPr>
          <p:cNvPr id="6" name="Content Placeholder 2">
            <a:extLst>
              <a:ext uri="{FF2B5EF4-FFF2-40B4-BE49-F238E27FC236}">
                <a16:creationId xmlns:a16="http://schemas.microsoft.com/office/drawing/2014/main" id="{30D8EB0F-A394-8CB7-7D17-84C42178FD3B}"/>
              </a:ext>
            </a:extLst>
          </p:cNvPr>
          <p:cNvSpPr>
            <a:spLocks noGrp="1"/>
          </p:cNvSpPr>
          <p:nvPr>
            <p:ph sz="quarter" idx="15" hasCustomPrompt="1"/>
          </p:nvPr>
        </p:nvSpPr>
        <p:spPr>
          <a:xfrm>
            <a:off x="681037" y="2645229"/>
            <a:ext cx="10829925" cy="3319603"/>
          </a:xfrm>
        </p:spPr>
        <p:txBody>
          <a:bodyPr>
            <a:normAutofit/>
          </a:bodyPr>
          <a:lstStyle>
            <a:lvl1pPr marL="285750" indent="-285750">
              <a:buFont typeface="Arial" panose="020B0604020202020204" pitchFamily="34" charset="0"/>
              <a:buChar char="•"/>
              <a:defRPr sz="1800"/>
            </a:lvl1pPr>
            <a:lvl2pPr marL="548640" indent="-285750">
              <a:buFont typeface="Arial" panose="020B0604020202020204" pitchFamily="34" charset="0"/>
              <a:buChar char="•"/>
              <a:defRPr sz="1800"/>
            </a:lvl2pPr>
            <a:lvl3pPr>
              <a:defRPr sz="1800"/>
            </a:lvl3pPr>
            <a:lvl4pPr>
              <a:defRPr sz="1800"/>
            </a:lvl4pPr>
            <a:lvl5pPr>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 name="Freeform: Shape 1">
            <a:extLst>
              <a:ext uri="{FF2B5EF4-FFF2-40B4-BE49-F238E27FC236}">
                <a16:creationId xmlns:a16="http://schemas.microsoft.com/office/drawing/2014/main" id="{9624CDB3-40DA-BA45-194C-0EF1E9C57D26}"/>
              </a:ext>
              <a:ext uri="{C183D7F6-B498-43B3-948B-1728B52AA6E4}">
                <adec:decorative xmlns:adec="http://schemas.microsoft.com/office/drawing/2017/decorative" val="1"/>
              </a:ext>
            </a:extLst>
          </p:cNvPr>
          <p:cNvSpPr/>
          <p:nvPr userDrawn="1"/>
        </p:nvSpPr>
        <p:spPr>
          <a:xfrm rot="10800000" flipV="1">
            <a:off x="7703216"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 name="Freeform: Shape 2">
            <a:extLst>
              <a:ext uri="{FF2B5EF4-FFF2-40B4-BE49-F238E27FC236}">
                <a16:creationId xmlns:a16="http://schemas.microsoft.com/office/drawing/2014/main" id="{42D2A668-8DEF-24A0-5BA2-B006075A4AC1}"/>
              </a:ext>
              <a:ext uri="{C183D7F6-B498-43B3-948B-1728B52AA6E4}">
                <adec:decorative xmlns:adec="http://schemas.microsoft.com/office/drawing/2017/decorative" val="1"/>
              </a:ext>
            </a:extLst>
          </p:cNvPr>
          <p:cNvSpPr/>
          <p:nvPr userDrawn="1"/>
        </p:nvSpPr>
        <p:spPr>
          <a:xfrm rot="10800000" flipV="1">
            <a:off x="7482785"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7" name="Freeform: Shape 6">
            <a:extLst>
              <a:ext uri="{FF2B5EF4-FFF2-40B4-BE49-F238E27FC236}">
                <a16:creationId xmlns:a16="http://schemas.microsoft.com/office/drawing/2014/main" id="{E3BDF149-6527-9883-E5AD-5AECD69DE588}"/>
              </a:ext>
              <a:ext uri="{C183D7F6-B498-43B3-948B-1728B52AA6E4}">
                <adec:decorative xmlns:adec="http://schemas.microsoft.com/office/drawing/2017/decorative" val="1"/>
              </a:ext>
            </a:extLst>
          </p:cNvPr>
          <p:cNvSpPr/>
          <p:nvPr userDrawn="1"/>
        </p:nvSpPr>
        <p:spPr>
          <a:xfrm>
            <a:off x="7892954" y="1"/>
            <a:ext cx="3828033" cy="2051003"/>
          </a:xfrm>
          <a:custGeom>
            <a:avLst/>
            <a:gdLst>
              <a:gd name="connsiteX0" fmla="*/ 48561 w 3828033"/>
              <a:gd name="connsiteY0" fmla="*/ 0 h 2051003"/>
              <a:gd name="connsiteX1" fmla="*/ 3738569 w 3828033"/>
              <a:gd name="connsiteY1" fmla="*/ 0 h 2051003"/>
              <a:gd name="connsiteX2" fmla="*/ 3783037 w 3828033"/>
              <a:gd name="connsiteY2" fmla="*/ 131595 h 2051003"/>
              <a:gd name="connsiteX3" fmla="*/ 3828033 w 3828033"/>
              <a:gd name="connsiteY3" fmla="*/ 469010 h 2051003"/>
              <a:gd name="connsiteX4" fmla="*/ 3531647 w 3828033"/>
              <a:gd name="connsiteY4" fmla="*/ 1087435 h 2051003"/>
              <a:gd name="connsiteX5" fmla="*/ 3382306 w 3828033"/>
              <a:gd name="connsiteY5" fmla="*/ 1283727 h 2051003"/>
              <a:gd name="connsiteX6" fmla="*/ 1980966 w 3828033"/>
              <a:gd name="connsiteY6" fmla="*/ 2051003 h 2051003"/>
              <a:gd name="connsiteX7" fmla="*/ 917167 w 3828033"/>
              <a:gd name="connsiteY7" fmla="*/ 1578970 h 2051003"/>
              <a:gd name="connsiteX8" fmla="*/ 787704 w 3828033"/>
              <a:gd name="connsiteY8" fmla="*/ 1485237 h 2051003"/>
              <a:gd name="connsiteX9" fmla="*/ 198877 w 3828033"/>
              <a:gd name="connsiteY9" fmla="*/ 995240 h 2051003"/>
              <a:gd name="connsiteX10" fmla="*/ 0 w 3828033"/>
              <a:gd name="connsiteY10" fmla="*/ 469010 h 2051003"/>
              <a:gd name="connsiteX11" fmla="*/ 45559 w 3828033"/>
              <a:gd name="connsiteY11" fmla="*/ 11416 h 205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1003">
                <a:moveTo>
                  <a:pt x="48561" y="0"/>
                </a:moveTo>
                <a:lnTo>
                  <a:pt x="3738569" y="0"/>
                </a:lnTo>
                <a:lnTo>
                  <a:pt x="3783037" y="131595"/>
                </a:lnTo>
                <a:cubicBezTo>
                  <a:pt x="3812959" y="242859"/>
                  <a:pt x="3828033" y="355590"/>
                  <a:pt x="3828033" y="469010"/>
                </a:cubicBezTo>
                <a:cubicBezTo>
                  <a:pt x="3828033" y="697465"/>
                  <a:pt x="3731840" y="830884"/>
                  <a:pt x="3531647" y="1087435"/>
                </a:cubicBezTo>
                <a:cubicBezTo>
                  <a:pt x="3483347" y="1149310"/>
                  <a:pt x="3433400" y="1213332"/>
                  <a:pt x="3382306" y="1283727"/>
                </a:cubicBezTo>
                <a:cubicBezTo>
                  <a:pt x="2991862" y="1821551"/>
                  <a:pt x="2572752" y="2051003"/>
                  <a:pt x="1980966" y="2051003"/>
                </a:cubicBezTo>
                <a:cubicBezTo>
                  <a:pt x="1592577" y="2051003"/>
                  <a:pt x="1307610" y="1864080"/>
                  <a:pt x="917167" y="1578970"/>
                </a:cubicBezTo>
                <a:cubicBezTo>
                  <a:pt x="873548" y="1547112"/>
                  <a:pt x="829927" y="1515637"/>
                  <a:pt x="787704" y="1485237"/>
                </a:cubicBezTo>
                <a:cubicBezTo>
                  <a:pt x="558844" y="1320269"/>
                  <a:pt x="342715" y="1164433"/>
                  <a:pt x="198877" y="995240"/>
                </a:cubicBezTo>
                <a:cubicBezTo>
                  <a:pt x="61365" y="833495"/>
                  <a:pt x="0" y="671213"/>
                  <a:pt x="0" y="469010"/>
                </a:cubicBezTo>
                <a:cubicBezTo>
                  <a:pt x="0" y="310633"/>
                  <a:pt x="15484" y="157247"/>
                  <a:pt x="45559" y="11416"/>
                </a:cubicBezTo>
                <a:close/>
              </a:path>
            </a:pathLst>
          </a:custGeom>
          <a:blipFill dpi="0" rotWithShape="1">
            <a:blip r:embed="rId2"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Date Placeholder 3">
            <a:extLst>
              <a:ext uri="{FF2B5EF4-FFF2-40B4-BE49-F238E27FC236}">
                <a16:creationId xmlns:a16="http://schemas.microsoft.com/office/drawing/2014/main" id="{75471925-F840-BF0B-4DCE-A806EA3D137A}"/>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a:t>2/3/20XX</a:t>
            </a:r>
          </a:p>
        </p:txBody>
      </p:sp>
      <p:sp>
        <p:nvSpPr>
          <p:cNvPr id="15" name="Footer Placeholder 4">
            <a:extLst>
              <a:ext uri="{FF2B5EF4-FFF2-40B4-BE49-F238E27FC236}">
                <a16:creationId xmlns:a16="http://schemas.microsoft.com/office/drawing/2014/main" id="{83F9556F-DAA8-7F4B-6338-FF7878F58AF3}"/>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a:t>Presentation Title</a:t>
            </a:r>
          </a:p>
        </p:txBody>
      </p:sp>
      <p:sp>
        <p:nvSpPr>
          <p:cNvPr id="16" name="Slide Number Placeholder 5">
            <a:extLst>
              <a:ext uri="{FF2B5EF4-FFF2-40B4-BE49-F238E27FC236}">
                <a16:creationId xmlns:a16="http://schemas.microsoft.com/office/drawing/2014/main" id="{61D350D2-28D7-3BAD-6A43-0D8B85042736}"/>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196011972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extLst>
    <p:ext uri="{DCECCB84-F9BA-43D5-87BE-67443E8EF086}">
      <p15:sldGuideLst xmlns:p15="http://schemas.microsoft.com/office/powerpoint/2012/main">
        <p15:guide id="1" pos="54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35F199FA-581E-485F-8470-9B9F10DBBD26}"/>
              </a:ext>
              <a:ext uri="{C183D7F6-B498-43B3-948B-1728B52AA6E4}">
                <adec:decorative xmlns:adec="http://schemas.microsoft.com/office/drawing/2017/decorative" val="1"/>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a16="http://schemas.microsoft.com/office/drawing/2014/main" id="{FDD4E4E3-A06F-4EA0-9228-3B72D4CE6A1B}"/>
              </a:ext>
              <a:ext uri="{C183D7F6-B498-43B3-948B-1728B52AA6E4}">
                <adec:decorative xmlns:adec="http://schemas.microsoft.com/office/drawing/2017/decorative" val="1"/>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6" name="Title 1">
            <a:extLst>
              <a:ext uri="{FF2B5EF4-FFF2-40B4-BE49-F238E27FC236}">
                <a16:creationId xmlns:a16="http://schemas.microsoft.com/office/drawing/2014/main" id="{450A4F2B-CA9C-2019-E84C-7C17DFD9812E}"/>
              </a:ext>
            </a:extLst>
          </p:cNvPr>
          <p:cNvSpPr>
            <a:spLocks noGrp="1"/>
          </p:cNvSpPr>
          <p:nvPr>
            <p:ph type="ctrTitle" hasCustomPrompt="1"/>
          </p:nvPr>
        </p:nvSpPr>
        <p:spPr>
          <a:xfrm>
            <a:off x="681038" y="718457"/>
            <a:ext cx="5718534" cy="3391581"/>
          </a:xfrm>
        </p:spPr>
        <p:txBody>
          <a:bodyPr anchor="b">
            <a:normAutofit/>
          </a:bodyPr>
          <a:lstStyle>
            <a:lvl1pPr>
              <a:lnSpc>
                <a:spcPct val="100000"/>
              </a:lnSpc>
              <a:defRPr sz="4000" spc="0"/>
            </a:lvl1pPr>
          </a:lstStyle>
          <a:p>
            <a:r>
              <a:rPr lang="en-US" sz="6000">
                <a:solidFill>
                  <a:schemeClr val="tx1">
                    <a:lumMod val="75000"/>
                    <a:lumOff val="25000"/>
                  </a:schemeClr>
                </a:solidFill>
              </a:rPr>
              <a:t>Click to add title</a:t>
            </a:r>
            <a:endParaRPr lang="en-US" sz="6000"/>
          </a:p>
        </p:txBody>
      </p:sp>
      <p:sp>
        <p:nvSpPr>
          <p:cNvPr id="7" name="Subtitle 2">
            <a:extLst>
              <a:ext uri="{FF2B5EF4-FFF2-40B4-BE49-F238E27FC236}">
                <a16:creationId xmlns:a16="http://schemas.microsoft.com/office/drawing/2014/main" id="{1E191378-FF48-4A6B-70C2-CFB4A267A00D}"/>
              </a:ext>
            </a:extLst>
          </p:cNvPr>
          <p:cNvSpPr>
            <a:spLocks noGrp="1"/>
          </p:cNvSpPr>
          <p:nvPr>
            <p:ph type="subTitle" idx="1" hasCustomPrompt="1"/>
          </p:nvPr>
        </p:nvSpPr>
        <p:spPr>
          <a:xfrm>
            <a:off x="681038" y="4110038"/>
            <a:ext cx="4598328" cy="1879124"/>
          </a:xfrm>
        </p:spPr>
        <p:txBody>
          <a:bodyPr anchor="t"/>
          <a:lstStyle>
            <a:lvl1pPr marL="0" indent="0">
              <a:buFont typeface="Arial" panose="020B0604020202020204" pitchFamily="34" charset="0"/>
              <a:buNone/>
              <a:defRPr strike="noStrike"/>
            </a:lvl1pPr>
          </a:lstStyle>
          <a:p>
            <a:pPr lvl="0"/>
            <a:r>
              <a:rPr lang="en-US"/>
              <a:t>Click to add subtitle</a:t>
            </a:r>
          </a:p>
        </p:txBody>
      </p:sp>
      <p:sp>
        <p:nvSpPr>
          <p:cNvPr id="5" name="Picture Placeholder 4">
            <a:extLst>
              <a:ext uri="{FF2B5EF4-FFF2-40B4-BE49-F238E27FC236}">
                <a16:creationId xmlns:a16="http://schemas.microsoft.com/office/drawing/2014/main" id="{675A0127-ED9F-6E5C-4014-5E75D6C58E16}"/>
              </a:ext>
            </a:extLst>
          </p:cNvPr>
          <p:cNvSpPr>
            <a:spLocks noGrp="1"/>
          </p:cNvSpPr>
          <p:nvPr>
            <p:ph type="pic" sz="quarter" idx="14"/>
          </p:nvPr>
        </p:nvSpPr>
        <p:spPr>
          <a:xfrm>
            <a:off x="4974143" y="0"/>
            <a:ext cx="7217857" cy="6858000"/>
          </a:xfrm>
          <a:custGeom>
            <a:avLst/>
            <a:gdLst>
              <a:gd name="connsiteX0" fmla="*/ 1494409 w 7217857"/>
              <a:gd name="connsiteY0" fmla="*/ 0 h 6858000"/>
              <a:gd name="connsiteX1" fmla="*/ 4632500 w 7217857"/>
              <a:gd name="connsiteY1" fmla="*/ 0 h 6858000"/>
              <a:gd name="connsiteX2" fmla="*/ 5764493 w 7217857"/>
              <a:gd name="connsiteY2" fmla="*/ 0 h 6858000"/>
              <a:gd name="connsiteX3" fmla="*/ 7217857 w 7217857"/>
              <a:gd name="connsiteY3" fmla="*/ 0 h 6858000"/>
              <a:gd name="connsiteX4" fmla="*/ 7217857 w 7217857"/>
              <a:gd name="connsiteY4" fmla="*/ 6858000 h 6858000"/>
              <a:gd name="connsiteX5" fmla="*/ 5764493 w 7217857"/>
              <a:gd name="connsiteY5" fmla="*/ 6858000 h 6858000"/>
              <a:gd name="connsiteX6" fmla="*/ 4632500 w 7217857"/>
              <a:gd name="connsiteY6" fmla="*/ 6858000 h 6858000"/>
              <a:gd name="connsiteX7" fmla="*/ 238313 w 7217857"/>
              <a:gd name="connsiteY7" fmla="*/ 6858000 h 6858000"/>
              <a:gd name="connsiteX8" fmla="*/ 251264 w 7217857"/>
              <a:gd name="connsiteY8" fmla="*/ 6849373 h 6858000"/>
              <a:gd name="connsiteX9" fmla="*/ 776282 w 7217857"/>
              <a:gd name="connsiteY9" fmla="*/ 6451411 h 6858000"/>
              <a:gd name="connsiteX10" fmla="*/ 2741607 w 7217857"/>
              <a:gd name="connsiteY10" fmla="*/ 3678515 h 6858000"/>
              <a:gd name="connsiteX11" fmla="*/ 1521342 w 7217857"/>
              <a:gd name="connsiteY11" fmla="*/ 24338 h 6858000"/>
              <a:gd name="connsiteX12" fmla="*/ 879874 w 7217857"/>
              <a:gd name="connsiteY12" fmla="*/ 0 h 6858000"/>
              <a:gd name="connsiteX13" fmla="*/ 1477051 w 7217857"/>
              <a:gd name="connsiteY13" fmla="*/ 0 h 6858000"/>
              <a:gd name="connsiteX14" fmla="*/ 1503062 w 7217857"/>
              <a:gd name="connsiteY14" fmla="*/ 23504 h 6858000"/>
              <a:gd name="connsiteX15" fmla="*/ 2723328 w 7217857"/>
              <a:gd name="connsiteY15" fmla="*/ 3677682 h 6858000"/>
              <a:gd name="connsiteX16" fmla="*/ 758003 w 7217857"/>
              <a:gd name="connsiteY16" fmla="*/ 6450578 h 6858000"/>
              <a:gd name="connsiteX17" fmla="*/ 232984 w 7217857"/>
              <a:gd name="connsiteY17" fmla="*/ 6848540 h 6858000"/>
              <a:gd name="connsiteX18" fmla="*/ 218782 w 7217857"/>
              <a:gd name="connsiteY18" fmla="*/ 6858000 h 6858000"/>
              <a:gd name="connsiteX19" fmla="*/ 0 w 7217857"/>
              <a:gd name="connsiteY19" fmla="*/ 6858000 h 6858000"/>
              <a:gd name="connsiteX20" fmla="*/ 105163 w 7217857"/>
              <a:gd name="connsiteY20" fmla="*/ 6785068 h 6858000"/>
              <a:gd name="connsiteX21" fmla="*/ 621812 w 7217857"/>
              <a:gd name="connsiteY21" fmla="*/ 6378742 h 6858000"/>
              <a:gd name="connsiteX22" fmla="*/ 2496161 w 7217857"/>
              <a:gd name="connsiteY22" fmla="*/ 3621913 h 6858000"/>
              <a:gd name="connsiteX23" fmla="*/ 895263 w 7217857"/>
              <a:gd name="connsiteY23"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17857" h="6858000">
                <a:moveTo>
                  <a:pt x="1494409" y="0"/>
                </a:moveTo>
                <a:lnTo>
                  <a:pt x="4632500" y="0"/>
                </a:lnTo>
                <a:lnTo>
                  <a:pt x="5764493" y="0"/>
                </a:lnTo>
                <a:lnTo>
                  <a:pt x="7217857" y="0"/>
                </a:lnTo>
                <a:lnTo>
                  <a:pt x="7217857" y="6858000"/>
                </a:lnTo>
                <a:lnTo>
                  <a:pt x="5764493" y="6858000"/>
                </a:lnTo>
                <a:lnTo>
                  <a:pt x="4632500"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lvl1pPr algn="ctr">
              <a:defRPr sz="1400"/>
            </a:lvl1pPr>
          </a:lstStyle>
          <a:p>
            <a:r>
              <a:rPr lang="en-GB"/>
              <a:t>Click icon to add picture</a:t>
            </a:r>
            <a:endParaRPr lang="en-US"/>
          </a:p>
        </p:txBody>
      </p:sp>
    </p:spTree>
    <p:extLst>
      <p:ext uri="{BB962C8B-B14F-4D97-AF65-F5344CB8AC3E}">
        <p14:creationId xmlns:p14="http://schemas.microsoft.com/office/powerpoint/2010/main" val="36164818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extLst>
    <p:ext uri="{DCECCB84-F9BA-43D5-87BE-67443E8EF086}">
      <p15:sldGuideLst xmlns:p15="http://schemas.microsoft.com/office/powerpoint/2012/main">
        <p15:guide id="1" orient="horz" pos="405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mparison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0EAB665-9090-4940-9CBD-04BE9264B440}"/>
              </a:ext>
              <a:ext uri="{C183D7F6-B498-43B3-948B-1728B52AA6E4}">
                <adec:decorative xmlns:adec="http://schemas.microsoft.com/office/drawing/2017/decorative" val="1"/>
              </a:ext>
            </a:extLst>
          </p:cNvPr>
          <p:cNvSpPr/>
          <p:nvPr/>
        </p:nvSpPr>
        <p:spPr>
          <a:xfrm rot="10800000" flipV="1">
            <a:off x="7660988" y="-959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21154322-7D00-4603-927A-E5310265789B}"/>
              </a:ext>
              <a:ext uri="{C183D7F6-B498-43B3-948B-1728B52AA6E4}">
                <adec:decorative xmlns:adec="http://schemas.microsoft.com/office/drawing/2017/decorative" val="1"/>
              </a:ext>
            </a:extLst>
          </p:cNvPr>
          <p:cNvSpPr/>
          <p:nvPr/>
        </p:nvSpPr>
        <p:spPr>
          <a:xfrm rot="10800000" flipV="1">
            <a:off x="7440557" y="-2292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 name="Title 1">
            <a:extLst>
              <a:ext uri="{FF2B5EF4-FFF2-40B4-BE49-F238E27FC236}">
                <a16:creationId xmlns:a16="http://schemas.microsoft.com/office/drawing/2014/main" id="{570CB6C4-9B58-9A3F-9D5D-12C0B58A442A}"/>
              </a:ext>
            </a:extLst>
          </p:cNvPr>
          <p:cNvSpPr>
            <a:spLocks noGrp="1"/>
          </p:cNvSpPr>
          <p:nvPr>
            <p:ph type="title" hasCustomPrompt="1"/>
          </p:nvPr>
        </p:nvSpPr>
        <p:spPr>
          <a:xfrm>
            <a:off x="681038" y="442913"/>
            <a:ext cx="6901699" cy="1843087"/>
          </a:xfrm>
        </p:spPr>
        <p:txBody>
          <a:bodyPr anchor="b"/>
          <a:lstStyle>
            <a:lvl1pPr>
              <a:lnSpc>
                <a:spcPct val="100000"/>
              </a:lnSpc>
              <a:defRPr/>
            </a:lvl1pPr>
          </a:lstStyle>
          <a:p>
            <a:r>
              <a:rPr lang="en-US" sz="3200">
                <a:solidFill>
                  <a:schemeClr val="tx1">
                    <a:lumMod val="75000"/>
                    <a:lumOff val="25000"/>
                  </a:schemeClr>
                </a:solidFill>
              </a:rPr>
              <a:t>Click to add title</a:t>
            </a:r>
            <a:endParaRPr lang="en-US"/>
          </a:p>
        </p:txBody>
      </p:sp>
      <p:sp>
        <p:nvSpPr>
          <p:cNvPr id="4" name="Content Placeholder 3"/>
          <p:cNvSpPr>
            <a:spLocks noGrp="1"/>
          </p:cNvSpPr>
          <p:nvPr>
            <p:ph sz="half" idx="2" hasCustomPrompt="1"/>
          </p:nvPr>
        </p:nvSpPr>
        <p:spPr>
          <a:xfrm>
            <a:off x="681039" y="2606040"/>
            <a:ext cx="5276480" cy="3394062"/>
          </a:xfrm>
        </p:spPr>
        <p:txBody>
          <a:bodyPr>
            <a:normAutofit/>
          </a:bodyPr>
          <a:lstStyle>
            <a:lvl1pPr marL="283464" indent="-283464">
              <a:buFont typeface="Arial" panose="020B0604020202020204" pitchFamily="34" charset="0"/>
              <a:buChar char="•"/>
              <a:defRPr sz="1800"/>
            </a:lvl1pPr>
            <a:lvl2pPr marL="548640" indent="-283464">
              <a:buFont typeface="Arial" panose="020B0604020202020204" pitchFamily="34" charset="0"/>
              <a:buChar char="•"/>
              <a:defRPr sz="1800"/>
            </a:lvl2pPr>
            <a:lvl3pPr marL="914400" indent="-283464">
              <a:defRPr sz="1800"/>
            </a:lvl3pPr>
            <a:lvl4pPr marL="1371600" indent="-283464">
              <a:defRPr sz="1800"/>
            </a:lvl4pPr>
            <a:lvl5pPr marL="1828800" indent="-283464">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hasCustomPrompt="1"/>
          </p:nvPr>
        </p:nvSpPr>
        <p:spPr>
          <a:xfrm>
            <a:off x="6236159" y="2606040"/>
            <a:ext cx="5274802" cy="3394062"/>
          </a:xfrm>
        </p:spPr>
        <p:txBody>
          <a:bodyPr>
            <a:normAutofit/>
          </a:bodyPr>
          <a:lstStyle>
            <a:lvl1pPr marL="283464" indent="-283464">
              <a:buFont typeface="Arial" panose="020B0604020202020204" pitchFamily="34" charset="0"/>
              <a:buChar char="•"/>
              <a:defRPr sz="1800"/>
            </a:lvl1pPr>
            <a:lvl2pPr marL="548640" indent="-283464">
              <a:buFont typeface="Arial" panose="020B0604020202020204" pitchFamily="34" charset="0"/>
              <a:buChar char="•"/>
              <a:defRPr sz="1800"/>
            </a:lvl2pPr>
            <a:lvl3pPr marL="914400" indent="-283464">
              <a:defRPr sz="1800"/>
            </a:lvl3pPr>
            <a:lvl4pPr marL="1371600" indent="-283464">
              <a:defRPr sz="1800"/>
            </a:lvl4pPr>
            <a:lvl5pPr marL="1828800" indent="-283464">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Freeform: Shape 6">
            <a:extLst>
              <a:ext uri="{FF2B5EF4-FFF2-40B4-BE49-F238E27FC236}">
                <a16:creationId xmlns:a16="http://schemas.microsoft.com/office/drawing/2014/main" id="{66DDA6B1-6025-FEA3-B8BB-05F6EBA55A93}"/>
              </a:ext>
              <a:ext uri="{C183D7F6-B498-43B3-948B-1728B52AA6E4}">
                <adec:decorative xmlns:adec="http://schemas.microsoft.com/office/drawing/2017/decorative" val="1"/>
              </a:ext>
            </a:extLst>
          </p:cNvPr>
          <p:cNvSpPr/>
          <p:nvPr userDrawn="1"/>
        </p:nvSpPr>
        <p:spPr>
          <a:xfrm>
            <a:off x="7850727" y="-9589"/>
            <a:ext cx="3828033" cy="2051003"/>
          </a:xfrm>
          <a:custGeom>
            <a:avLst/>
            <a:gdLst>
              <a:gd name="connsiteX0" fmla="*/ 48561 w 3828033"/>
              <a:gd name="connsiteY0" fmla="*/ 0 h 2051003"/>
              <a:gd name="connsiteX1" fmla="*/ 3738569 w 3828033"/>
              <a:gd name="connsiteY1" fmla="*/ 0 h 2051003"/>
              <a:gd name="connsiteX2" fmla="*/ 3783037 w 3828033"/>
              <a:gd name="connsiteY2" fmla="*/ 131595 h 2051003"/>
              <a:gd name="connsiteX3" fmla="*/ 3828033 w 3828033"/>
              <a:gd name="connsiteY3" fmla="*/ 469010 h 2051003"/>
              <a:gd name="connsiteX4" fmla="*/ 3531647 w 3828033"/>
              <a:gd name="connsiteY4" fmla="*/ 1087435 h 2051003"/>
              <a:gd name="connsiteX5" fmla="*/ 3382306 w 3828033"/>
              <a:gd name="connsiteY5" fmla="*/ 1283727 h 2051003"/>
              <a:gd name="connsiteX6" fmla="*/ 1980966 w 3828033"/>
              <a:gd name="connsiteY6" fmla="*/ 2051003 h 2051003"/>
              <a:gd name="connsiteX7" fmla="*/ 917167 w 3828033"/>
              <a:gd name="connsiteY7" fmla="*/ 1578970 h 2051003"/>
              <a:gd name="connsiteX8" fmla="*/ 787704 w 3828033"/>
              <a:gd name="connsiteY8" fmla="*/ 1485237 h 2051003"/>
              <a:gd name="connsiteX9" fmla="*/ 198877 w 3828033"/>
              <a:gd name="connsiteY9" fmla="*/ 995240 h 2051003"/>
              <a:gd name="connsiteX10" fmla="*/ 0 w 3828033"/>
              <a:gd name="connsiteY10" fmla="*/ 469010 h 2051003"/>
              <a:gd name="connsiteX11" fmla="*/ 45559 w 3828033"/>
              <a:gd name="connsiteY11" fmla="*/ 11416 h 205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1003">
                <a:moveTo>
                  <a:pt x="48561" y="0"/>
                </a:moveTo>
                <a:lnTo>
                  <a:pt x="3738569" y="0"/>
                </a:lnTo>
                <a:lnTo>
                  <a:pt x="3783037" y="131595"/>
                </a:lnTo>
                <a:cubicBezTo>
                  <a:pt x="3812959" y="242859"/>
                  <a:pt x="3828033" y="355590"/>
                  <a:pt x="3828033" y="469010"/>
                </a:cubicBezTo>
                <a:cubicBezTo>
                  <a:pt x="3828033" y="697465"/>
                  <a:pt x="3731840" y="830884"/>
                  <a:pt x="3531647" y="1087435"/>
                </a:cubicBezTo>
                <a:cubicBezTo>
                  <a:pt x="3483347" y="1149310"/>
                  <a:pt x="3433400" y="1213332"/>
                  <a:pt x="3382306" y="1283727"/>
                </a:cubicBezTo>
                <a:cubicBezTo>
                  <a:pt x="2991862" y="1821551"/>
                  <a:pt x="2572752" y="2051003"/>
                  <a:pt x="1980966" y="2051003"/>
                </a:cubicBezTo>
                <a:cubicBezTo>
                  <a:pt x="1592577" y="2051003"/>
                  <a:pt x="1307610" y="1864080"/>
                  <a:pt x="917167" y="1578970"/>
                </a:cubicBezTo>
                <a:cubicBezTo>
                  <a:pt x="873548" y="1547112"/>
                  <a:pt x="829927" y="1515637"/>
                  <a:pt x="787704" y="1485237"/>
                </a:cubicBezTo>
                <a:cubicBezTo>
                  <a:pt x="558844" y="1320269"/>
                  <a:pt x="342715" y="1164433"/>
                  <a:pt x="198877" y="995240"/>
                </a:cubicBezTo>
                <a:cubicBezTo>
                  <a:pt x="61365" y="833495"/>
                  <a:pt x="0" y="671213"/>
                  <a:pt x="0" y="469010"/>
                </a:cubicBezTo>
                <a:cubicBezTo>
                  <a:pt x="0" y="310633"/>
                  <a:pt x="15484" y="157247"/>
                  <a:pt x="45559" y="11416"/>
                </a:cubicBezTo>
                <a:close/>
              </a:path>
            </a:pathLst>
          </a:custGeom>
          <a:blipFill dpi="0" rotWithShape="1">
            <a:blip r:embed="rId2"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Date Placeholder 3">
            <a:extLst>
              <a:ext uri="{FF2B5EF4-FFF2-40B4-BE49-F238E27FC236}">
                <a16:creationId xmlns:a16="http://schemas.microsoft.com/office/drawing/2014/main" id="{6EE14614-7B6B-2144-6181-C2C516D0580E}"/>
              </a:ext>
            </a:extLst>
          </p:cNvPr>
          <p:cNvSpPr>
            <a:spLocks noGrp="1"/>
          </p:cNvSpPr>
          <p:nvPr>
            <p:ph type="dt" sz="half" idx="10"/>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a:t>2/3/20XX</a:t>
            </a:r>
          </a:p>
        </p:txBody>
      </p:sp>
      <p:sp>
        <p:nvSpPr>
          <p:cNvPr id="9" name="Footer Placeholder 4">
            <a:extLst>
              <a:ext uri="{FF2B5EF4-FFF2-40B4-BE49-F238E27FC236}">
                <a16:creationId xmlns:a16="http://schemas.microsoft.com/office/drawing/2014/main" id="{0B15B36F-FBDF-DF28-B03B-6D512C4C017F}"/>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a:t>Presentation Title</a:t>
            </a:r>
          </a:p>
        </p:txBody>
      </p:sp>
      <p:sp>
        <p:nvSpPr>
          <p:cNvPr id="10" name="Slide Number Placeholder 5">
            <a:extLst>
              <a:ext uri="{FF2B5EF4-FFF2-40B4-BE49-F238E27FC236}">
                <a16:creationId xmlns:a16="http://schemas.microsoft.com/office/drawing/2014/main" id="{9F1BC0A8-A262-DF6C-DB53-DBB7E73BA9BA}"/>
              </a:ext>
            </a:extLst>
          </p:cNvPr>
          <p:cNvSpPr>
            <a:spLocks noGrp="1"/>
          </p:cNvSpPr>
          <p:nvPr>
            <p:ph type="sldNum" sz="quarter" idx="11"/>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288833000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able 2">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9EA5B394-E87D-497D-F9F2-0977C39B52C6}"/>
              </a:ext>
              <a:ext uri="{C183D7F6-B498-43B3-948B-1728B52AA6E4}">
                <adec:decorative xmlns:adec="http://schemas.microsoft.com/office/drawing/2017/decorative" val="1"/>
              </a:ext>
            </a:extLst>
          </p:cNvPr>
          <p:cNvSpPr/>
          <p:nvPr userDrawn="1"/>
        </p:nvSpPr>
        <p:spPr>
          <a:xfrm>
            <a:off x="9909598" y="-1"/>
            <a:ext cx="2578595" cy="1851608"/>
          </a:xfrm>
          <a:custGeom>
            <a:avLst/>
            <a:gdLst>
              <a:gd name="connsiteX0" fmla="*/ 262216 w 2578595"/>
              <a:gd name="connsiteY0" fmla="*/ 0 h 1851608"/>
              <a:gd name="connsiteX1" fmla="*/ 2431284 w 2578595"/>
              <a:gd name="connsiteY1" fmla="*/ 0 h 1851608"/>
              <a:gd name="connsiteX2" fmla="*/ 2440505 w 2578595"/>
              <a:gd name="connsiteY2" fmla="*/ 12968 h 1851608"/>
              <a:gd name="connsiteX3" fmla="*/ 2563567 w 2578595"/>
              <a:gd name="connsiteY3" fmla="*/ 327887 h 1851608"/>
              <a:gd name="connsiteX4" fmla="*/ 2542798 w 2578595"/>
              <a:gd name="connsiteY4" fmla="*/ 767011 h 1851608"/>
              <a:gd name="connsiteX5" fmla="*/ 2245889 w 2578595"/>
              <a:gd name="connsiteY5" fmla="*/ 1345436 h 1851608"/>
              <a:gd name="connsiteX6" fmla="*/ 1942073 w 2578595"/>
              <a:gd name="connsiteY6" fmla="*/ 1665183 h 1851608"/>
              <a:gd name="connsiteX7" fmla="*/ 1544592 w 2578595"/>
              <a:gd name="connsiteY7" fmla="*/ 1845132 h 1851608"/>
              <a:gd name="connsiteX8" fmla="*/ 1014793 w 2578595"/>
              <a:gd name="connsiteY8" fmla="*/ 1813603 h 1851608"/>
              <a:gd name="connsiteX9" fmla="*/ 906791 w 2578595"/>
              <a:gd name="connsiteY9" fmla="*/ 1799274 h 1851608"/>
              <a:gd name="connsiteX10" fmla="*/ 199968 w 2578595"/>
              <a:gd name="connsiteY10" fmla="*/ 1523985 h 1851608"/>
              <a:gd name="connsiteX11" fmla="*/ 110410 w 2578595"/>
              <a:gd name="connsiteY11" fmla="*/ 427409 h 1851608"/>
              <a:gd name="connsiteX12" fmla="*/ 170245 w 2578595"/>
              <a:gd name="connsiteY12" fmla="*/ 250037 h 1851608"/>
              <a:gd name="connsiteX13" fmla="*/ 248693 w 2578595"/>
              <a:gd name="connsiteY13" fmla="*/ 29263 h 1851608"/>
              <a:gd name="connsiteX14" fmla="*/ 262216 w 2578595"/>
              <a:gd name="connsiteY14" fmla="*/ 0 h 185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8595" h="1851608">
                <a:moveTo>
                  <a:pt x="262216" y="0"/>
                </a:moveTo>
                <a:lnTo>
                  <a:pt x="2431284" y="0"/>
                </a:lnTo>
                <a:lnTo>
                  <a:pt x="2440505" y="12968"/>
                </a:lnTo>
                <a:cubicBezTo>
                  <a:pt x="2501863" y="111147"/>
                  <a:pt x="2543117" y="216661"/>
                  <a:pt x="2563567" y="327887"/>
                </a:cubicBezTo>
                <a:cubicBezTo>
                  <a:pt x="2589080" y="466907"/>
                  <a:pt x="2582077" y="614661"/>
                  <a:pt x="2542798" y="767011"/>
                </a:cubicBezTo>
                <a:cubicBezTo>
                  <a:pt x="2492581" y="961654"/>
                  <a:pt x="2390412" y="1159241"/>
                  <a:pt x="2245889" y="1345436"/>
                </a:cubicBezTo>
                <a:cubicBezTo>
                  <a:pt x="2159174" y="1457151"/>
                  <a:pt x="2057212" y="1564767"/>
                  <a:pt x="1942073" y="1665183"/>
                </a:cubicBezTo>
                <a:cubicBezTo>
                  <a:pt x="1819575" y="1772020"/>
                  <a:pt x="1696983" y="1827497"/>
                  <a:pt x="1544592" y="1845132"/>
                </a:cubicBezTo>
                <a:cubicBezTo>
                  <a:pt x="1385186" y="1863583"/>
                  <a:pt x="1205276" y="1839320"/>
                  <a:pt x="1014793" y="1813603"/>
                </a:cubicBezTo>
                <a:cubicBezTo>
                  <a:pt x="979671" y="1808839"/>
                  <a:pt x="943347" y="1803955"/>
                  <a:pt x="906791" y="1799274"/>
                </a:cubicBezTo>
                <a:cubicBezTo>
                  <a:pt x="579600" y="1757338"/>
                  <a:pt x="353621" y="1715549"/>
                  <a:pt x="199968" y="1523985"/>
                </a:cubicBezTo>
                <a:cubicBezTo>
                  <a:pt x="-34150" y="1232101"/>
                  <a:pt x="-60950" y="904151"/>
                  <a:pt x="110410" y="427409"/>
                </a:cubicBezTo>
                <a:cubicBezTo>
                  <a:pt x="132842" y="365014"/>
                  <a:pt x="151869" y="306553"/>
                  <a:pt x="170245" y="250037"/>
                </a:cubicBezTo>
                <a:cubicBezTo>
                  <a:pt x="198829" y="162177"/>
                  <a:pt x="222710" y="90680"/>
                  <a:pt x="248693" y="29263"/>
                </a:cubicBezTo>
                <a:lnTo>
                  <a:pt x="262216"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1">
            <a:extLst>
              <a:ext uri="{FF2B5EF4-FFF2-40B4-BE49-F238E27FC236}">
                <a16:creationId xmlns:a16="http://schemas.microsoft.com/office/drawing/2014/main" id="{9972EB80-2481-76DF-C059-1F8EF9D3EEAF}"/>
              </a:ext>
            </a:extLst>
          </p:cNvPr>
          <p:cNvSpPr>
            <a:spLocks noGrp="1"/>
          </p:cNvSpPr>
          <p:nvPr>
            <p:ph type="title" hasCustomPrompt="1"/>
          </p:nvPr>
        </p:nvSpPr>
        <p:spPr>
          <a:xfrm>
            <a:off x="681038" y="442220"/>
            <a:ext cx="7294563" cy="1345269"/>
          </a:xfrm>
        </p:spPr>
        <p:txBody>
          <a:bodyPr/>
          <a:lstStyle>
            <a:lvl1pPr>
              <a:lnSpc>
                <a:spcPct val="100000"/>
              </a:lnSpc>
              <a:defRPr/>
            </a:lvl1pPr>
          </a:lstStyle>
          <a:p>
            <a:r>
              <a:rPr lang="en-US" sz="3200">
                <a:solidFill>
                  <a:schemeClr val="tx1">
                    <a:lumMod val="75000"/>
                    <a:lumOff val="25000"/>
                  </a:schemeClr>
                </a:solidFill>
              </a:rPr>
              <a:t>Click to add title</a:t>
            </a:r>
            <a:endParaRPr lang="en-US"/>
          </a:p>
        </p:txBody>
      </p:sp>
      <p:sp>
        <p:nvSpPr>
          <p:cNvPr id="12" name="Content Placeholder 2">
            <a:extLst>
              <a:ext uri="{FF2B5EF4-FFF2-40B4-BE49-F238E27FC236}">
                <a16:creationId xmlns:a16="http://schemas.microsoft.com/office/drawing/2014/main" id="{E2E2B5D6-C4F5-E91B-0613-B52752FD9440}"/>
              </a:ext>
            </a:extLst>
          </p:cNvPr>
          <p:cNvSpPr>
            <a:spLocks noGrp="1"/>
          </p:cNvSpPr>
          <p:nvPr>
            <p:ph sz="quarter" idx="17" hasCustomPrompt="1"/>
          </p:nvPr>
        </p:nvSpPr>
        <p:spPr>
          <a:xfrm>
            <a:off x="681039" y="2429436"/>
            <a:ext cx="3283684" cy="3742764"/>
          </a:xfrm>
        </p:spPr>
        <p:txBody>
          <a:bodyPr>
            <a:normAutofit/>
          </a:bodyPr>
          <a:lstStyle>
            <a:lvl1pPr marL="342900" indent="-342900">
              <a:buFont typeface="+mj-lt"/>
              <a:buAutoNum type="arabicPeriod"/>
              <a:defRPr sz="1800"/>
            </a:lvl1pPr>
            <a:lvl2pPr marL="548640" indent="-342900">
              <a:buFont typeface="+mj-lt"/>
              <a:buAutoNum type="alphaLcPeriod"/>
              <a:defRPr sz="1800"/>
            </a:lvl2pPr>
            <a:lvl3pPr marL="914400" indent="-342900">
              <a:buFont typeface="+mj-lt"/>
              <a:buAutoNum type="arabicParenR"/>
              <a:defRPr sz="1800"/>
            </a:lvl3pPr>
            <a:lvl4pPr marL="1371600" indent="-342900">
              <a:buFont typeface="+mj-lt"/>
              <a:buAutoNum type="alphaLcParenR"/>
              <a:defRPr sz="1800"/>
            </a:lvl4pPr>
            <a:lvl5pPr marL="1828800" indent="-342900">
              <a:buFont typeface="+mj-lt"/>
              <a:buAutoNum type="romanLcPeriod"/>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8" name="Freeform: Shape 37">
            <a:extLst>
              <a:ext uri="{FF2B5EF4-FFF2-40B4-BE49-F238E27FC236}">
                <a16:creationId xmlns:a16="http://schemas.microsoft.com/office/drawing/2014/main" id="{5CE7AAEC-DF78-EE6D-5B4C-F2842196B7E6}"/>
              </a:ext>
              <a:ext uri="{C183D7F6-B498-43B3-948B-1728B52AA6E4}">
                <adec:decorative xmlns:adec="http://schemas.microsoft.com/office/drawing/2017/decorative" val="1"/>
              </a:ext>
            </a:extLst>
          </p:cNvPr>
          <p:cNvSpPr/>
          <p:nvPr userDrawn="1"/>
        </p:nvSpPr>
        <p:spPr>
          <a:xfrm>
            <a:off x="9806231" y="-115242"/>
            <a:ext cx="2825510" cy="2125877"/>
          </a:xfrm>
          <a:custGeom>
            <a:avLst/>
            <a:gdLst>
              <a:gd name="connsiteX0" fmla="*/ 289451 w 2825510"/>
              <a:gd name="connsiteY0" fmla="*/ 0 h 2125877"/>
              <a:gd name="connsiteX1" fmla="*/ 2605319 w 2825510"/>
              <a:gd name="connsiteY1" fmla="*/ 0 h 2125877"/>
              <a:gd name="connsiteX2" fmla="*/ 2666466 w 2825510"/>
              <a:gd name="connsiteY2" fmla="*/ 86842 h 2125877"/>
              <a:gd name="connsiteX3" fmla="*/ 2806379 w 2825510"/>
              <a:gd name="connsiteY3" fmla="*/ 441175 h 2125877"/>
              <a:gd name="connsiteX4" fmla="*/ 2790174 w 2825510"/>
              <a:gd name="connsiteY4" fmla="*/ 931943 h 2125877"/>
              <a:gd name="connsiteX5" fmla="*/ 2373655 w 2825510"/>
              <a:gd name="connsiteY5" fmla="*/ 1695462 h 2125877"/>
              <a:gd name="connsiteX6" fmla="*/ 2143838 w 2825510"/>
              <a:gd name="connsiteY6" fmla="*/ 1926132 h 2125877"/>
              <a:gd name="connsiteX7" fmla="*/ 1709942 w 2825510"/>
              <a:gd name="connsiteY7" fmla="*/ 2120544 h 2125877"/>
              <a:gd name="connsiteX8" fmla="*/ 1127522 w 2825510"/>
              <a:gd name="connsiteY8" fmla="*/ 2076154 h 2125877"/>
              <a:gd name="connsiteX9" fmla="*/ 1008674 w 2825510"/>
              <a:gd name="connsiteY9" fmla="*/ 2058267 h 2125877"/>
              <a:gd name="connsiteX10" fmla="*/ 228139 w 2825510"/>
              <a:gd name="connsiteY10" fmla="*/ 1738200 h 2125877"/>
              <a:gd name="connsiteX11" fmla="*/ 113264 w 2825510"/>
              <a:gd name="connsiteY11" fmla="*/ 510222 h 2125877"/>
              <a:gd name="connsiteX12" fmla="*/ 176321 w 2825510"/>
              <a:gd name="connsiteY12" fmla="*/ 312875 h 2125877"/>
              <a:gd name="connsiteX13" fmla="*/ 287878 w 2825510"/>
              <a:gd name="connsiteY13" fmla="*/ 2580 h 212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5510" h="2125877">
                <a:moveTo>
                  <a:pt x="289451" y="0"/>
                </a:moveTo>
                <a:lnTo>
                  <a:pt x="2605319" y="0"/>
                </a:lnTo>
                <a:lnTo>
                  <a:pt x="2666466" y="86842"/>
                </a:lnTo>
                <a:cubicBezTo>
                  <a:pt x="2735340" y="197705"/>
                  <a:pt x="2782244" y="316424"/>
                  <a:pt x="2806379" y="441175"/>
                </a:cubicBezTo>
                <a:cubicBezTo>
                  <a:pt x="2836495" y="597099"/>
                  <a:pt x="2831027" y="762227"/>
                  <a:pt x="2790174" y="931943"/>
                </a:cubicBezTo>
                <a:cubicBezTo>
                  <a:pt x="2727495" y="1192140"/>
                  <a:pt x="2582711" y="1455785"/>
                  <a:pt x="2373655" y="1695462"/>
                </a:cubicBezTo>
                <a:cubicBezTo>
                  <a:pt x="2303969" y="1775353"/>
                  <a:pt x="2227143" y="1852582"/>
                  <a:pt x="2143838" y="1926132"/>
                </a:cubicBezTo>
                <a:cubicBezTo>
                  <a:pt x="2010889" y="2043510"/>
                  <a:pt x="1877067" y="2103445"/>
                  <a:pt x="1709942" y="2120544"/>
                </a:cubicBezTo>
                <a:cubicBezTo>
                  <a:pt x="1535125" y="2138433"/>
                  <a:pt x="1337140" y="2108198"/>
                  <a:pt x="1127522" y="2076154"/>
                </a:cubicBezTo>
                <a:cubicBezTo>
                  <a:pt x="1088872" y="2070223"/>
                  <a:pt x="1048899" y="2064133"/>
                  <a:pt x="1008674" y="2058267"/>
                </a:cubicBezTo>
                <a:cubicBezTo>
                  <a:pt x="648648" y="2005728"/>
                  <a:pt x="399797" y="1955097"/>
                  <a:pt x="228139" y="1738200"/>
                </a:cubicBezTo>
                <a:cubicBezTo>
                  <a:pt x="-33415" y="1407718"/>
                  <a:pt x="-67786" y="1040469"/>
                  <a:pt x="113264" y="510222"/>
                </a:cubicBezTo>
                <a:cubicBezTo>
                  <a:pt x="136966" y="440824"/>
                  <a:pt x="156987" y="375768"/>
                  <a:pt x="176321" y="312875"/>
                </a:cubicBezTo>
                <a:cubicBezTo>
                  <a:pt x="216423" y="182513"/>
                  <a:pt x="247775" y="84540"/>
                  <a:pt x="287878" y="258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0" name="Freeform: Shape 39">
            <a:extLst>
              <a:ext uri="{FF2B5EF4-FFF2-40B4-BE49-F238E27FC236}">
                <a16:creationId xmlns:a16="http://schemas.microsoft.com/office/drawing/2014/main" id="{81BED6B2-2B6A-D83E-5C36-F6D71FA9E2EE}"/>
              </a:ext>
              <a:ext uri="{C183D7F6-B498-43B3-948B-1728B52AA6E4}">
                <adec:decorative xmlns:adec="http://schemas.microsoft.com/office/drawing/2017/decorative" val="1"/>
              </a:ext>
            </a:extLst>
          </p:cNvPr>
          <p:cNvSpPr/>
          <p:nvPr userDrawn="1"/>
        </p:nvSpPr>
        <p:spPr>
          <a:xfrm>
            <a:off x="9700104" y="-115244"/>
            <a:ext cx="3040473" cy="2241120"/>
          </a:xfrm>
          <a:custGeom>
            <a:avLst/>
            <a:gdLst>
              <a:gd name="connsiteX0" fmla="*/ 294180 w 3040473"/>
              <a:gd name="connsiteY0" fmla="*/ 0 h 2241120"/>
              <a:gd name="connsiteX1" fmla="*/ 2849300 w 3040473"/>
              <a:gd name="connsiteY1" fmla="*/ 0 h 2241120"/>
              <a:gd name="connsiteX2" fmla="*/ 2872181 w 3040473"/>
              <a:gd name="connsiteY2" fmla="*/ 32760 h 2241120"/>
              <a:gd name="connsiteX3" fmla="*/ 3020886 w 3040473"/>
              <a:gd name="connsiteY3" fmla="*/ 414920 h 2241120"/>
              <a:gd name="connsiteX4" fmla="*/ 3001050 w 3040473"/>
              <a:gd name="connsiteY4" fmla="*/ 945260 h 2241120"/>
              <a:gd name="connsiteX5" fmla="*/ 2549423 w 3040473"/>
              <a:gd name="connsiteY5" fmla="*/ 1772259 h 2241120"/>
              <a:gd name="connsiteX6" fmla="*/ 2301170 w 3040473"/>
              <a:gd name="connsiteY6" fmla="*/ 2022617 h 2241120"/>
              <a:gd name="connsiteX7" fmla="*/ 1833654 w 3040473"/>
              <a:gd name="connsiteY7" fmla="*/ 2234799 h 2241120"/>
              <a:gd name="connsiteX8" fmla="*/ 1207605 w 3040473"/>
              <a:gd name="connsiteY8" fmla="*/ 2189690 h 2241120"/>
              <a:gd name="connsiteX9" fmla="*/ 1079897 w 3040473"/>
              <a:gd name="connsiteY9" fmla="*/ 2170945 h 2241120"/>
              <a:gd name="connsiteX10" fmla="*/ 242172 w 3040473"/>
              <a:gd name="connsiteY10" fmla="*/ 1828946 h 2241120"/>
              <a:gd name="connsiteX11" fmla="*/ 124682 w 3040473"/>
              <a:gd name="connsiteY11" fmla="*/ 502715 h 2241120"/>
              <a:gd name="connsiteX12" fmla="*/ 193455 w 3040473"/>
              <a:gd name="connsiteY12" fmla="*/ 289178 h 2241120"/>
              <a:gd name="connsiteX13" fmla="*/ 283745 w 3040473"/>
              <a:gd name="connsiteY13" fmla="*/ 23445 h 224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0473" h="2241120">
                <a:moveTo>
                  <a:pt x="294180" y="0"/>
                </a:moveTo>
                <a:lnTo>
                  <a:pt x="2849300" y="0"/>
                </a:lnTo>
                <a:lnTo>
                  <a:pt x="2872181" y="32760"/>
                </a:lnTo>
                <a:cubicBezTo>
                  <a:pt x="2945695" y="152206"/>
                  <a:pt x="2995546" y="280250"/>
                  <a:pt x="3020886" y="414920"/>
                </a:cubicBezTo>
                <a:cubicBezTo>
                  <a:pt x="3052503" y="583244"/>
                  <a:pt x="3045812" y="761687"/>
                  <a:pt x="3001050" y="945260"/>
                </a:cubicBezTo>
                <a:cubicBezTo>
                  <a:pt x="2932375" y="1226701"/>
                  <a:pt x="2775394" y="1512271"/>
                  <a:pt x="2549423" y="1772259"/>
                </a:cubicBezTo>
                <a:cubicBezTo>
                  <a:pt x="2474098" y="1858921"/>
                  <a:pt x="2391109" y="1942740"/>
                  <a:pt x="2301170" y="2022617"/>
                </a:cubicBezTo>
                <a:cubicBezTo>
                  <a:pt x="2157636" y="2150092"/>
                  <a:pt x="2013445" y="2215506"/>
                  <a:pt x="1833654" y="2234799"/>
                </a:cubicBezTo>
                <a:cubicBezTo>
                  <a:pt x="1645588" y="2254983"/>
                  <a:pt x="1432846" y="2223285"/>
                  <a:pt x="1207605" y="2189690"/>
                </a:cubicBezTo>
                <a:cubicBezTo>
                  <a:pt x="1166075" y="2183470"/>
                  <a:pt x="1123122" y="2177087"/>
                  <a:pt x="1079897" y="2170945"/>
                </a:cubicBezTo>
                <a:cubicBezTo>
                  <a:pt x="693025" y="2115942"/>
                  <a:pt x="425689" y="2062455"/>
                  <a:pt x="242172" y="1828946"/>
                </a:cubicBezTo>
                <a:cubicBezTo>
                  <a:pt x="-37449" y="1473151"/>
                  <a:pt x="-72603" y="1076517"/>
                  <a:pt x="124682" y="502715"/>
                </a:cubicBezTo>
                <a:cubicBezTo>
                  <a:pt x="150509" y="427616"/>
                  <a:pt x="172357" y="357226"/>
                  <a:pt x="193455" y="289178"/>
                </a:cubicBezTo>
                <a:cubicBezTo>
                  <a:pt x="226275" y="183392"/>
                  <a:pt x="253715" y="97314"/>
                  <a:pt x="283745" y="2344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A5817F3C-7A01-E551-7970-8E0764D01EC1}"/>
              </a:ext>
              <a:ext uri="{C183D7F6-B498-43B3-948B-1728B52AA6E4}">
                <adec:decorative xmlns:adec="http://schemas.microsoft.com/office/drawing/2017/decorative" val="1"/>
              </a:ext>
            </a:extLst>
          </p:cNvPr>
          <p:cNvSpPr/>
          <p:nvPr userDrawn="1"/>
        </p:nvSpPr>
        <p:spPr>
          <a:xfrm>
            <a:off x="10090269" y="0"/>
            <a:ext cx="2233692" cy="1738835"/>
          </a:xfrm>
          <a:custGeom>
            <a:avLst/>
            <a:gdLst>
              <a:gd name="connsiteX0" fmla="*/ 265392 w 2233692"/>
              <a:gd name="connsiteY0" fmla="*/ 0 h 1738835"/>
              <a:gd name="connsiteX1" fmla="*/ 2058083 w 2233692"/>
              <a:gd name="connsiteY1" fmla="*/ 0 h 1738835"/>
              <a:gd name="connsiteX2" fmla="*/ 2114073 w 2233692"/>
              <a:gd name="connsiteY2" fmla="*/ 81911 h 1738835"/>
              <a:gd name="connsiteX3" fmla="*/ 2220675 w 2233692"/>
              <a:gd name="connsiteY3" fmla="*/ 365706 h 1738835"/>
              <a:gd name="connsiteX4" fmla="*/ 2202684 w 2233692"/>
              <a:gd name="connsiteY4" fmla="*/ 761429 h 1738835"/>
              <a:gd name="connsiteX5" fmla="*/ 1866035 w 2233692"/>
              <a:gd name="connsiteY5" fmla="*/ 1382028 h 1738835"/>
              <a:gd name="connsiteX6" fmla="*/ 1682309 w 2233692"/>
              <a:gd name="connsiteY6" fmla="*/ 1570835 h 1738835"/>
              <a:gd name="connsiteX7" fmla="*/ 1337994 w 2233692"/>
              <a:gd name="connsiteY7" fmla="*/ 1733000 h 1738835"/>
              <a:gd name="connsiteX8" fmla="*/ 879058 w 2233692"/>
              <a:gd name="connsiteY8" fmla="*/ 1704588 h 1738835"/>
              <a:gd name="connsiteX9" fmla="*/ 785502 w 2233692"/>
              <a:gd name="connsiteY9" fmla="*/ 1691674 h 1738835"/>
              <a:gd name="connsiteX10" fmla="*/ 173222 w 2233692"/>
              <a:gd name="connsiteY10" fmla="*/ 1443591 h 1738835"/>
              <a:gd name="connsiteX11" fmla="*/ 95641 w 2233692"/>
              <a:gd name="connsiteY11" fmla="*/ 455391 h 1738835"/>
              <a:gd name="connsiteX12" fmla="*/ 147474 w 2233692"/>
              <a:gd name="connsiteY12" fmla="*/ 295550 h 1738835"/>
              <a:gd name="connsiteX13" fmla="*/ 238761 w 2233692"/>
              <a:gd name="connsiteY13" fmla="*/ 44066 h 173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3692" h="1738835">
                <a:moveTo>
                  <a:pt x="265392" y="0"/>
                </a:moveTo>
                <a:lnTo>
                  <a:pt x="2058083" y="0"/>
                </a:lnTo>
                <a:lnTo>
                  <a:pt x="2114073" y="81911"/>
                </a:lnTo>
                <a:cubicBezTo>
                  <a:pt x="2167224" y="170386"/>
                  <a:pt x="2202960" y="265472"/>
                  <a:pt x="2220675" y="365706"/>
                </a:cubicBezTo>
                <a:cubicBezTo>
                  <a:pt x="2242774" y="490987"/>
                  <a:pt x="2236710" y="624135"/>
                  <a:pt x="2202684" y="761429"/>
                </a:cubicBezTo>
                <a:cubicBezTo>
                  <a:pt x="2150482" y="971920"/>
                  <a:pt x="2033479" y="1186226"/>
                  <a:pt x="1866035" y="1382028"/>
                </a:cubicBezTo>
                <a:cubicBezTo>
                  <a:pt x="1810219" y="1447296"/>
                  <a:pt x="1748801" y="1510507"/>
                  <a:pt x="1682309" y="1570835"/>
                </a:cubicBezTo>
                <a:cubicBezTo>
                  <a:pt x="1576194" y="1667113"/>
                  <a:pt x="1470001" y="1717107"/>
                  <a:pt x="1337994" y="1733000"/>
                </a:cubicBezTo>
                <a:cubicBezTo>
                  <a:pt x="1199910" y="1749626"/>
                  <a:pt x="1044062" y="1727762"/>
                  <a:pt x="879058" y="1704588"/>
                </a:cubicBezTo>
                <a:cubicBezTo>
                  <a:pt x="848634" y="1700293"/>
                  <a:pt x="817168" y="1695892"/>
                  <a:pt x="785502" y="1691674"/>
                </a:cubicBezTo>
                <a:cubicBezTo>
                  <a:pt x="502076" y="1653883"/>
                  <a:pt x="306322" y="1616222"/>
                  <a:pt x="173222" y="1443591"/>
                </a:cubicBezTo>
                <a:cubicBezTo>
                  <a:pt x="-29583" y="1180556"/>
                  <a:pt x="-52797" y="885016"/>
                  <a:pt x="95641" y="455391"/>
                </a:cubicBezTo>
                <a:cubicBezTo>
                  <a:pt x="115073" y="399164"/>
                  <a:pt x="131555" y="346480"/>
                  <a:pt x="147474" y="295550"/>
                </a:cubicBezTo>
                <a:cubicBezTo>
                  <a:pt x="180489" y="189982"/>
                  <a:pt x="206259" y="110627"/>
                  <a:pt x="238761" y="44066"/>
                </a:cubicBezTo>
                <a:close/>
              </a:path>
            </a:pathLst>
          </a:custGeom>
          <a:blipFill>
            <a:blip r:embed="rId2" cstate="print">
              <a:duotone>
                <a:prstClr val="black"/>
                <a:schemeClr val="accent2">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B2E168A8-B8D1-E9B2-00BA-6BDE015AF10C}"/>
              </a:ext>
              <a:ext uri="{C183D7F6-B498-43B3-948B-1728B52AA6E4}">
                <adec:decorative xmlns:adec="http://schemas.microsoft.com/office/drawing/2017/decorative" val="1"/>
              </a:ext>
            </a:extLst>
          </p:cNvPr>
          <p:cNvSpPr/>
          <p:nvPr userDrawn="1"/>
        </p:nvSpPr>
        <p:spPr>
          <a:xfrm>
            <a:off x="8236094" y="874310"/>
            <a:ext cx="1323335" cy="1258997"/>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6" name="Freeform: Shape 45">
            <a:extLst>
              <a:ext uri="{FF2B5EF4-FFF2-40B4-BE49-F238E27FC236}">
                <a16:creationId xmlns:a16="http://schemas.microsoft.com/office/drawing/2014/main" id="{2AD14604-7155-33F1-8769-9D16006A08E3}"/>
              </a:ext>
              <a:ext uri="{C183D7F6-B498-43B3-948B-1728B52AA6E4}">
                <adec:decorative xmlns:adec="http://schemas.microsoft.com/office/drawing/2017/decorative" val="1"/>
              </a:ext>
            </a:extLst>
          </p:cNvPr>
          <p:cNvSpPr/>
          <p:nvPr userDrawn="1"/>
        </p:nvSpPr>
        <p:spPr>
          <a:xfrm>
            <a:off x="8185755" y="823866"/>
            <a:ext cx="1424013" cy="1359885"/>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7" name="Freeform: Shape 46">
            <a:extLst>
              <a:ext uri="{FF2B5EF4-FFF2-40B4-BE49-F238E27FC236}">
                <a16:creationId xmlns:a16="http://schemas.microsoft.com/office/drawing/2014/main" id="{04E605F2-BDF1-3ADA-342B-7FA4537419E7}"/>
              </a:ext>
              <a:ext uri="{C183D7F6-B498-43B3-948B-1728B52AA6E4}">
                <adec:decorative xmlns:adec="http://schemas.microsoft.com/office/drawing/2017/decorative" val="1"/>
              </a:ext>
            </a:extLst>
          </p:cNvPr>
          <p:cNvSpPr/>
          <p:nvPr userDrawn="1"/>
        </p:nvSpPr>
        <p:spPr>
          <a:xfrm>
            <a:off x="8293916" y="941398"/>
            <a:ext cx="1207691" cy="1124820"/>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8044EBD1-C32A-97AF-9AF3-D320537CC814}"/>
              </a:ext>
              <a:ext uri="{C183D7F6-B498-43B3-948B-1728B52AA6E4}">
                <adec:decorative xmlns:adec="http://schemas.microsoft.com/office/drawing/2017/decorative" val="1"/>
              </a:ext>
            </a:extLst>
          </p:cNvPr>
          <p:cNvSpPr/>
          <p:nvPr userDrawn="1"/>
        </p:nvSpPr>
        <p:spPr>
          <a:xfrm>
            <a:off x="8374684" y="996982"/>
            <a:ext cx="1046155" cy="1013653"/>
          </a:xfrm>
          <a:custGeom>
            <a:avLst/>
            <a:gdLst>
              <a:gd name="connsiteX0" fmla="*/ 529533 w 1046155"/>
              <a:gd name="connsiteY0" fmla="*/ 55 h 1013653"/>
              <a:gd name="connsiteX1" fmla="*/ 585870 w 1046155"/>
              <a:gd name="connsiteY1" fmla="*/ 2019 h 1013653"/>
              <a:gd name="connsiteX2" fmla="*/ 798020 w 1046155"/>
              <a:gd name="connsiteY2" fmla="*/ 62153 h 1013653"/>
              <a:gd name="connsiteX3" fmla="*/ 889077 w 1046155"/>
              <a:gd name="connsiteY3" fmla="*/ 121638 h 1013653"/>
              <a:gd name="connsiteX4" fmla="*/ 962529 w 1046155"/>
              <a:gd name="connsiteY4" fmla="*/ 197248 h 1013653"/>
              <a:gd name="connsiteX5" fmla="*/ 1040059 w 1046155"/>
              <a:gd name="connsiteY5" fmla="*/ 370545 h 1013653"/>
              <a:gd name="connsiteX6" fmla="*/ 1031633 w 1046155"/>
              <a:gd name="connsiteY6" fmla="*/ 555883 h 1013653"/>
              <a:gd name="connsiteX7" fmla="*/ 873962 w 1046155"/>
              <a:gd name="connsiteY7" fmla="*/ 846542 h 1013653"/>
              <a:gd name="connsiteX8" fmla="*/ 787914 w 1046155"/>
              <a:gd name="connsiteY8" fmla="*/ 934970 h 1013653"/>
              <a:gd name="connsiteX9" fmla="*/ 626653 w 1046155"/>
              <a:gd name="connsiteY9" fmla="*/ 1010920 h 1013653"/>
              <a:gd name="connsiteX10" fmla="*/ 411709 w 1046155"/>
              <a:gd name="connsiteY10" fmla="*/ 997613 h 1013653"/>
              <a:gd name="connsiteX11" fmla="*/ 367892 w 1046155"/>
              <a:gd name="connsiteY11" fmla="*/ 991565 h 1013653"/>
              <a:gd name="connsiteX12" fmla="*/ 81129 w 1046155"/>
              <a:gd name="connsiteY12" fmla="*/ 875375 h 1013653"/>
              <a:gd name="connsiteX13" fmla="*/ 44794 w 1046155"/>
              <a:gd name="connsiteY13" fmla="*/ 412549 h 1013653"/>
              <a:gd name="connsiteX14" fmla="*/ 69070 w 1046155"/>
              <a:gd name="connsiteY14" fmla="*/ 337687 h 1013653"/>
              <a:gd name="connsiteX15" fmla="*/ 173500 w 1046155"/>
              <a:gd name="connsiteY15" fmla="*/ 138076 h 1013653"/>
              <a:gd name="connsiteX16" fmla="*/ 365941 w 1046155"/>
              <a:gd name="connsiteY16" fmla="*/ 26832 h 1013653"/>
              <a:gd name="connsiteX17" fmla="*/ 529533 w 1046155"/>
              <a:gd name="connsiteY17" fmla="*/ 55 h 101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6155" h="1013653">
                <a:moveTo>
                  <a:pt x="529533" y="55"/>
                </a:moveTo>
                <a:cubicBezTo>
                  <a:pt x="548195" y="-202"/>
                  <a:pt x="566984" y="451"/>
                  <a:pt x="585870" y="2019"/>
                </a:cubicBezTo>
                <a:cubicBezTo>
                  <a:pt x="660133" y="8170"/>
                  <a:pt x="733490" y="28948"/>
                  <a:pt x="798020" y="62153"/>
                </a:cubicBezTo>
                <a:cubicBezTo>
                  <a:pt x="831175" y="79182"/>
                  <a:pt x="861594" y="99066"/>
                  <a:pt x="889077" y="121638"/>
                </a:cubicBezTo>
                <a:cubicBezTo>
                  <a:pt x="916562" y="144209"/>
                  <a:pt x="941112" y="169469"/>
                  <a:pt x="962529" y="197248"/>
                </a:cubicBezTo>
                <a:cubicBezTo>
                  <a:pt x="1002929" y="249645"/>
                  <a:pt x="1028996" y="307952"/>
                  <a:pt x="1040059" y="370545"/>
                </a:cubicBezTo>
                <a:cubicBezTo>
                  <a:pt x="1050409" y="429221"/>
                  <a:pt x="1047569" y="491581"/>
                  <a:pt x="1031633" y="555883"/>
                </a:cubicBezTo>
                <a:cubicBezTo>
                  <a:pt x="1007184" y="654467"/>
                  <a:pt x="952385" y="754837"/>
                  <a:pt x="873962" y="846542"/>
                </a:cubicBezTo>
                <a:cubicBezTo>
                  <a:pt x="847821" y="877110"/>
                  <a:pt x="819055" y="906715"/>
                  <a:pt x="787914" y="934970"/>
                </a:cubicBezTo>
                <a:cubicBezTo>
                  <a:pt x="738214" y="980062"/>
                  <a:pt x="688479" y="1003477"/>
                  <a:pt x="626653" y="1010920"/>
                </a:cubicBezTo>
                <a:cubicBezTo>
                  <a:pt x="561981" y="1018707"/>
                  <a:pt x="488989" y="1008467"/>
                  <a:pt x="411709" y="997613"/>
                </a:cubicBezTo>
                <a:cubicBezTo>
                  <a:pt x="397460" y="995602"/>
                  <a:pt x="382723" y="993541"/>
                  <a:pt x="367892" y="991565"/>
                </a:cubicBezTo>
                <a:cubicBezTo>
                  <a:pt x="235149" y="973866"/>
                  <a:pt x="143467" y="956227"/>
                  <a:pt x="81129" y="875375"/>
                </a:cubicBezTo>
                <a:cubicBezTo>
                  <a:pt x="-13855" y="752182"/>
                  <a:pt x="-24727" y="613765"/>
                  <a:pt x="44794" y="412549"/>
                </a:cubicBezTo>
                <a:cubicBezTo>
                  <a:pt x="53895" y="386215"/>
                  <a:pt x="61614" y="361540"/>
                  <a:pt x="69070" y="337687"/>
                </a:cubicBezTo>
                <a:cubicBezTo>
                  <a:pt x="99995" y="238801"/>
                  <a:pt x="117348" y="189023"/>
                  <a:pt x="173500" y="138076"/>
                </a:cubicBezTo>
                <a:cubicBezTo>
                  <a:pt x="229254" y="87490"/>
                  <a:pt x="294008" y="50071"/>
                  <a:pt x="365941" y="26832"/>
                </a:cubicBezTo>
                <a:cubicBezTo>
                  <a:pt x="418722" y="9787"/>
                  <a:pt x="473549" y="825"/>
                  <a:pt x="529533" y="55"/>
                </a:cubicBezTo>
                <a:close/>
              </a:path>
            </a:pathLst>
          </a:custGeom>
          <a:blipFill dpi="0" rotWithShape="1">
            <a:blip r:embed="rId3"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77164CD6-CBC4-7AC6-C929-63C3FA69130B}"/>
              </a:ext>
            </a:extLst>
          </p:cNvPr>
          <p:cNvSpPr>
            <a:spLocks noGrp="1"/>
          </p:cNvSpPr>
          <p:nvPr>
            <p:ph type="body" sz="quarter" idx="18" hasCustomPrompt="1"/>
          </p:nvPr>
        </p:nvSpPr>
        <p:spPr>
          <a:xfrm>
            <a:off x="4259263" y="2428875"/>
            <a:ext cx="7228576" cy="3743325"/>
          </a:xfrm>
        </p:spPr>
        <p:txBody>
          <a:bodyPr>
            <a:normAutofit/>
          </a:bodyPr>
          <a:lstStyle>
            <a:lvl1pPr>
              <a:defRPr sz="1800"/>
            </a:lvl1pPr>
            <a:lvl2pPr marL="285750" indent="-285750">
              <a:buFont typeface="Arial" panose="020B0604020202020204" pitchFamily="34" charset="0"/>
              <a:buChar char="•"/>
              <a:defRPr sz="1800"/>
            </a:lvl2pPr>
            <a:lvl3pPr>
              <a:defRPr sz="1800"/>
            </a:lvl3pPr>
            <a:lvl4pPr>
              <a:defRPr sz="1800"/>
            </a:lvl4pPr>
            <a:lvl5pPr marL="1828800">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B9126BD7-FA78-021A-88A6-8125F226A9FF}"/>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a:t>2/3/20XX</a:t>
            </a:r>
          </a:p>
        </p:txBody>
      </p:sp>
      <p:sp>
        <p:nvSpPr>
          <p:cNvPr id="6" name="Footer Placeholder 4">
            <a:extLst>
              <a:ext uri="{FF2B5EF4-FFF2-40B4-BE49-F238E27FC236}">
                <a16:creationId xmlns:a16="http://schemas.microsoft.com/office/drawing/2014/main" id="{64AB8D6D-8446-28BA-5303-9CAC699EEEB6}"/>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a:t>Presentation Title</a:t>
            </a:r>
          </a:p>
        </p:txBody>
      </p:sp>
      <p:sp>
        <p:nvSpPr>
          <p:cNvPr id="7" name="Slide Number Placeholder 5">
            <a:extLst>
              <a:ext uri="{FF2B5EF4-FFF2-40B4-BE49-F238E27FC236}">
                <a16:creationId xmlns:a16="http://schemas.microsoft.com/office/drawing/2014/main" id="{D6265813-9153-0723-D330-6861790EB5F5}"/>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395685950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extLst>
    <p:ext uri="{DCECCB84-F9BA-43D5-87BE-67443E8EF086}">
      <p15:sldGuideLst xmlns:p15="http://schemas.microsoft.com/office/powerpoint/2012/main">
        <p15:guide id="1" orient="horz" pos="405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Chart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CE10AF-EFC7-450A-8AB0-0BDC36897B8B}"/>
              </a:ext>
            </a:extLst>
          </p:cNvPr>
          <p:cNvSpPr>
            <a:spLocks noGrp="1"/>
          </p:cNvSpPr>
          <p:nvPr>
            <p:ph type="title" hasCustomPrompt="1"/>
          </p:nvPr>
        </p:nvSpPr>
        <p:spPr>
          <a:xfrm>
            <a:off x="681038" y="442913"/>
            <a:ext cx="10829923" cy="1344612"/>
          </a:xfrm>
        </p:spPr>
        <p:txBody>
          <a:bodyPr anchor="b"/>
          <a:lstStyle>
            <a:lvl1pPr>
              <a:lnSpc>
                <a:spcPct val="100000"/>
              </a:lnSpc>
              <a:defRPr spc="0">
                <a:solidFill>
                  <a:schemeClr val="tx1">
                    <a:lumMod val="75000"/>
                    <a:lumOff val="25000"/>
                  </a:schemeClr>
                </a:solidFill>
              </a:defRPr>
            </a:lvl1pPr>
          </a:lstStyle>
          <a:p>
            <a:r>
              <a:rPr lang="en-US" sz="3200">
                <a:solidFill>
                  <a:schemeClr val="tx1">
                    <a:lumMod val="75000"/>
                    <a:lumOff val="25000"/>
                  </a:schemeClr>
                </a:solidFill>
              </a:rPr>
              <a:t>Click to add title</a:t>
            </a:r>
            <a:endParaRPr lang="en-US"/>
          </a:p>
        </p:txBody>
      </p:sp>
      <p:sp>
        <p:nvSpPr>
          <p:cNvPr id="2" name="Content Placeholder 2">
            <a:extLst>
              <a:ext uri="{FF2B5EF4-FFF2-40B4-BE49-F238E27FC236}">
                <a16:creationId xmlns:a16="http://schemas.microsoft.com/office/drawing/2014/main" id="{7361F1FA-3EF1-7343-5C8E-028D0C938955}"/>
              </a:ext>
            </a:extLst>
          </p:cNvPr>
          <p:cNvSpPr>
            <a:spLocks noGrp="1"/>
          </p:cNvSpPr>
          <p:nvPr>
            <p:ph sz="quarter" idx="15" hasCustomPrompt="1"/>
          </p:nvPr>
        </p:nvSpPr>
        <p:spPr>
          <a:xfrm>
            <a:off x="681038" y="2107096"/>
            <a:ext cx="10829923" cy="2846567"/>
          </a:xfrm>
        </p:spPr>
        <p:txBody>
          <a:bodyPr>
            <a:normAutofit/>
          </a:bodyPr>
          <a:lstStyle>
            <a:lvl1pPr marL="285750" indent="-285750">
              <a:buFont typeface="Arial" panose="020B0604020202020204" pitchFamily="34" charset="0"/>
              <a:buChar char="•"/>
              <a:defRPr sz="1800"/>
            </a:lvl1pPr>
            <a:lvl2pPr marL="548640" indent="-285750">
              <a:buFont typeface="Arial" panose="020B0604020202020204" pitchFamily="34" charset="0"/>
              <a:buChar char="•"/>
              <a:defRPr sz="1800"/>
            </a:lvl2pPr>
            <a:lvl3pPr>
              <a:defRPr sz="1800"/>
            </a:lvl3pPr>
            <a:lvl4pPr>
              <a:defRPr sz="1800"/>
            </a:lvl4pPr>
            <a:lvl5pPr>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7CBB1601-97BD-4C51-82D2-26EA206278D2}"/>
              </a:ext>
            </a:extLst>
          </p:cNvPr>
          <p:cNvSpPr>
            <a:spLocks noGrp="1"/>
          </p:cNvSpPr>
          <p:nvPr>
            <p:ph type="pic" sz="quarter" idx="13"/>
          </p:nvPr>
        </p:nvSpPr>
        <p:spPr>
          <a:xfrm>
            <a:off x="3353" y="3978381"/>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bIns="365760" anchor="b" anchorCtr="0">
            <a:noAutofit/>
          </a:bodyPr>
          <a:lstStyle>
            <a:lvl1pPr algn="ctr">
              <a:defRPr sz="1600"/>
            </a:lvl1pPr>
          </a:lstStyle>
          <a:p>
            <a:r>
              <a:rPr lang="en-GB"/>
              <a:t>Click icon to add picture</a:t>
            </a:r>
            <a:endParaRPr lang="en-US"/>
          </a:p>
        </p:txBody>
      </p:sp>
      <p:sp>
        <p:nvSpPr>
          <p:cNvPr id="16" name="Freeform: Shape 15">
            <a:extLst>
              <a:ext uri="{FF2B5EF4-FFF2-40B4-BE49-F238E27FC236}">
                <a16:creationId xmlns:a16="http://schemas.microsoft.com/office/drawing/2014/main" id="{62A35DFC-52A3-4FE0-BDBA-E78DB63F8DBC}"/>
              </a:ext>
              <a:ext uri="{C183D7F6-B498-43B3-948B-1728B52AA6E4}">
                <adec:decorative xmlns:adec="http://schemas.microsoft.com/office/drawing/2017/decorative" val="1"/>
              </a:ext>
            </a:extLst>
          </p:cNvPr>
          <p:cNvSpPr/>
          <p:nvPr userDrawn="1"/>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88E3CC0-16AD-416F-828A-7989A8733454}"/>
              </a:ext>
              <a:ext uri="{C183D7F6-B498-43B3-948B-1728B52AA6E4}">
                <adec:decorative xmlns:adec="http://schemas.microsoft.com/office/drawing/2017/decorative" val="1"/>
              </a:ext>
            </a:extLst>
          </p:cNvPr>
          <p:cNvSpPr/>
          <p:nvPr userDrawn="1"/>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 name="Date Placeholder 3">
            <a:extLst>
              <a:ext uri="{FF2B5EF4-FFF2-40B4-BE49-F238E27FC236}">
                <a16:creationId xmlns:a16="http://schemas.microsoft.com/office/drawing/2014/main" id="{ABBE0BC0-8CFF-9006-BCE2-B27555C801A0}"/>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a:t>2/3/20XX</a:t>
            </a:r>
          </a:p>
        </p:txBody>
      </p:sp>
      <p:sp>
        <p:nvSpPr>
          <p:cNvPr id="5" name="Footer Placeholder 4">
            <a:extLst>
              <a:ext uri="{FF2B5EF4-FFF2-40B4-BE49-F238E27FC236}">
                <a16:creationId xmlns:a16="http://schemas.microsoft.com/office/drawing/2014/main" id="{B4067B64-9834-4793-C74A-9E224E269BB5}"/>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a:t>Presentation Title</a:t>
            </a:r>
          </a:p>
        </p:txBody>
      </p:sp>
      <p:sp>
        <p:nvSpPr>
          <p:cNvPr id="6" name="Slide Number Placeholder 5">
            <a:extLst>
              <a:ext uri="{FF2B5EF4-FFF2-40B4-BE49-F238E27FC236}">
                <a16:creationId xmlns:a16="http://schemas.microsoft.com/office/drawing/2014/main" id="{A1FD2662-F042-E765-3EFC-8E764577E950}"/>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359752307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extLst>
    <p:ext uri="{DCECCB84-F9BA-43D5-87BE-67443E8EF086}">
      <p15:sldGuideLst xmlns:p15="http://schemas.microsoft.com/office/powerpoint/2012/main">
        <p15:guide id="1" orient="horz" pos="40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a:t>2/3/20XX</a:t>
            </a:r>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pPr algn="ctr"/>
            <a:r>
              <a:rPr lang="en-US"/>
              <a:t>Presentation Title</a:t>
            </a:r>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68543851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9" name="Title 12">
            <a:extLst>
              <a:ext uri="{FF2B5EF4-FFF2-40B4-BE49-F238E27FC236}">
                <a16:creationId xmlns:a16="http://schemas.microsoft.com/office/drawing/2014/main" id="{13E521F8-83B3-D46A-1B27-32CCFD64FE19}"/>
              </a:ext>
            </a:extLst>
          </p:cNvPr>
          <p:cNvSpPr>
            <a:spLocks noGrp="1"/>
          </p:cNvSpPr>
          <p:nvPr>
            <p:ph type="title" hasCustomPrompt="1"/>
          </p:nvPr>
        </p:nvSpPr>
        <p:spPr>
          <a:xfrm>
            <a:off x="681038" y="1014288"/>
            <a:ext cx="4980672" cy="2267614"/>
          </a:xfrm>
        </p:spPr>
        <p:txBody>
          <a:bodyPr anchor="t"/>
          <a:lstStyle>
            <a:lvl1pPr>
              <a:lnSpc>
                <a:spcPct val="100000"/>
              </a:lnSpc>
              <a:defRPr/>
            </a:lvl1pPr>
          </a:lstStyle>
          <a:p>
            <a:r>
              <a:rPr lang="en-US" sz="3200">
                <a:solidFill>
                  <a:schemeClr val="tx1">
                    <a:lumMod val="75000"/>
                    <a:lumOff val="25000"/>
                  </a:schemeClr>
                </a:solidFill>
              </a:rPr>
              <a:t>Click to add title</a:t>
            </a:r>
            <a:endParaRPr lang="en-US"/>
          </a:p>
        </p:txBody>
      </p:sp>
      <p:sp>
        <p:nvSpPr>
          <p:cNvPr id="13" name="Content Placeholder 3">
            <a:extLst>
              <a:ext uri="{FF2B5EF4-FFF2-40B4-BE49-F238E27FC236}">
                <a16:creationId xmlns:a16="http://schemas.microsoft.com/office/drawing/2014/main" id="{17A1D8F1-CFCC-49C3-4874-06E9B176FF30}"/>
              </a:ext>
            </a:extLst>
          </p:cNvPr>
          <p:cNvSpPr>
            <a:spLocks noGrp="1"/>
          </p:cNvSpPr>
          <p:nvPr>
            <p:ph sz="half" idx="2" hasCustomPrompt="1"/>
          </p:nvPr>
        </p:nvSpPr>
        <p:spPr>
          <a:xfrm>
            <a:off x="681038" y="3499346"/>
            <a:ext cx="4980672" cy="2453700"/>
          </a:xfrm>
        </p:spPr>
        <p:txBody>
          <a:bodyPr>
            <a:noAutofit/>
          </a:bodyPr>
          <a:lstStyle>
            <a:lvl1pPr marL="342900" indent="-342900">
              <a:buFont typeface="+mj-lt"/>
              <a:buAutoNum type="arabicPeriod"/>
              <a:defRPr sz="1800"/>
            </a:lvl1pPr>
            <a:lvl2pPr marL="342900" indent="-342900">
              <a:buFont typeface="+mj-lt"/>
              <a:buAutoNum type="alphaLcPeriod"/>
              <a:defRPr sz="1800"/>
            </a:lvl2pPr>
            <a:lvl3pPr marL="914400" indent="-342900">
              <a:buFont typeface="+mj-lt"/>
              <a:buAutoNum type="arabicParenR"/>
              <a:defRPr sz="1800"/>
            </a:lvl3pPr>
            <a:lvl4pPr marL="1371600" indent="-342900">
              <a:buFont typeface="+mj-lt"/>
              <a:buAutoNum type="alphaLcParenR"/>
              <a:defRPr sz="1800"/>
            </a:lvl4pPr>
            <a:lvl5pPr marL="1828800" indent="-342900">
              <a:buFont typeface="+mj-lt"/>
              <a:buAutoNum type="romanLcPeriod"/>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Content Placeholder 5">
            <a:extLst>
              <a:ext uri="{FF2B5EF4-FFF2-40B4-BE49-F238E27FC236}">
                <a16:creationId xmlns:a16="http://schemas.microsoft.com/office/drawing/2014/main" id="{E31E947A-6261-6154-651C-64D04F442074}"/>
              </a:ext>
            </a:extLst>
          </p:cNvPr>
          <p:cNvSpPr>
            <a:spLocks noGrp="1"/>
          </p:cNvSpPr>
          <p:nvPr>
            <p:ph sz="quarter" idx="4" hasCustomPrompt="1"/>
          </p:nvPr>
        </p:nvSpPr>
        <p:spPr>
          <a:xfrm>
            <a:off x="5859780" y="1014288"/>
            <a:ext cx="5651181" cy="4938758"/>
          </a:xfrm>
        </p:spPr>
        <p:txBody>
          <a:bodyPr anchor="b">
            <a:normAutofit/>
          </a:bodyPr>
          <a:lstStyle>
            <a:lvl1pPr marL="0" indent="0">
              <a:buFont typeface="Arial" panose="020B0604020202020204" pitchFamily="34" charset="0"/>
              <a:buNone/>
              <a:defRPr sz="1800"/>
            </a:lvl1pPr>
            <a:lvl2pPr marL="285750" indent="-285750">
              <a:buFont typeface="Arial" panose="020B0604020202020204" pitchFamily="34" charset="0"/>
              <a:buChar char="•"/>
              <a:defRPr sz="1800"/>
            </a:lvl2pPr>
            <a:lvl3pPr marL="914400" indent="-285750">
              <a:buFont typeface="Meiryo" panose="020B0604030504040204" pitchFamily="34" charset="-128"/>
              <a:buChar char="–"/>
              <a:defRPr sz="1800"/>
            </a:lvl3pPr>
            <a:lvl4pPr marL="1371600" indent="-285750">
              <a:buFont typeface="Meiryo" panose="020B0604030504040204" pitchFamily="34" charset="-128"/>
              <a:buChar char="–"/>
              <a:defRPr sz="1800"/>
            </a:lvl4pPr>
            <a:lvl5pPr marL="1828800" indent="-285750">
              <a:buFont typeface="Meiryo" panose="020B0604030504040204" pitchFamily="34" charset="-128"/>
              <a:buChar char="–"/>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6" name="Freeform: Shape 15">
            <a:extLst>
              <a:ext uri="{FF2B5EF4-FFF2-40B4-BE49-F238E27FC236}">
                <a16:creationId xmlns:a16="http://schemas.microsoft.com/office/drawing/2014/main" id="{5F8EE83F-071C-ABC6-0507-321397495B53}"/>
              </a:ext>
              <a:ext uri="{C183D7F6-B498-43B3-948B-1728B52AA6E4}">
                <adec:decorative xmlns:adec="http://schemas.microsoft.com/office/drawing/2017/decorative" val="1"/>
              </a:ext>
            </a:extLst>
          </p:cNvPr>
          <p:cNvSpPr/>
          <p:nvPr userDrawn="1"/>
        </p:nvSpPr>
        <p:spPr>
          <a:xfrm rot="7684585">
            <a:off x="10477325" y="-112329"/>
            <a:ext cx="888696" cy="845489"/>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DC945BD7-A7FF-B8CB-BEE0-6B700765EB04}"/>
              </a:ext>
              <a:ext uri="{C183D7F6-B498-43B3-948B-1728B52AA6E4}">
                <adec:decorative xmlns:adec="http://schemas.microsoft.com/office/drawing/2017/decorative" val="1"/>
              </a:ext>
            </a:extLst>
          </p:cNvPr>
          <p:cNvSpPr/>
          <p:nvPr userDrawn="1"/>
        </p:nvSpPr>
        <p:spPr>
          <a:xfrm rot="7684585">
            <a:off x="10443520" y="-146205"/>
            <a:ext cx="956307" cy="91324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E618DFAC-77B9-BC08-65E0-69740384CE95}"/>
              </a:ext>
              <a:ext uri="{C183D7F6-B498-43B3-948B-1728B52AA6E4}">
                <adec:decorative xmlns:adec="http://schemas.microsoft.com/office/drawing/2017/decorative" val="1"/>
              </a:ext>
            </a:extLst>
          </p:cNvPr>
          <p:cNvSpPr/>
          <p:nvPr userDrawn="1"/>
        </p:nvSpPr>
        <p:spPr>
          <a:xfrm rot="7684585">
            <a:off x="10516156" y="-67275"/>
            <a:ext cx="811034" cy="755381"/>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48296844-8339-EDA7-19BF-2C357711C093}"/>
              </a:ext>
              <a:ext uri="{C183D7F6-B498-43B3-948B-1728B52AA6E4}">
                <adec:decorative xmlns:adec="http://schemas.microsoft.com/office/drawing/2017/decorative" val="1"/>
              </a:ext>
            </a:extLst>
          </p:cNvPr>
          <p:cNvSpPr/>
          <p:nvPr userDrawn="1"/>
        </p:nvSpPr>
        <p:spPr>
          <a:xfrm rot="7684585">
            <a:off x="10570396" y="-29948"/>
            <a:ext cx="702554" cy="680727"/>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2" cstate="print">
              <a:duotone>
                <a:prstClr val="black"/>
                <a:schemeClr val="accent6">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AB07B07-F645-F92C-3826-8B5C34AB4F53}"/>
              </a:ext>
              <a:ext uri="{C183D7F6-B498-43B3-948B-1728B52AA6E4}">
                <adec:decorative xmlns:adec="http://schemas.microsoft.com/office/drawing/2017/decorative" val="1"/>
              </a:ext>
            </a:extLst>
          </p:cNvPr>
          <p:cNvSpPr/>
          <p:nvPr userDrawn="1"/>
        </p:nvSpPr>
        <p:spPr>
          <a:xfrm rot="1841628">
            <a:off x="11354252" y="431135"/>
            <a:ext cx="1212988" cy="115401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A0D9CF31-0B63-851F-5AE7-DA8F677592C0}"/>
              </a:ext>
              <a:ext uri="{C183D7F6-B498-43B3-948B-1728B52AA6E4}">
                <adec:decorative xmlns:adec="http://schemas.microsoft.com/office/drawing/2017/decorative" val="1"/>
              </a:ext>
            </a:extLst>
          </p:cNvPr>
          <p:cNvSpPr/>
          <p:nvPr userDrawn="1"/>
        </p:nvSpPr>
        <p:spPr>
          <a:xfrm rot="1841628">
            <a:off x="11308110" y="384897"/>
            <a:ext cx="1305272" cy="12464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A3FD6EFE-9F27-4298-EE90-5C5E6E955BDC}"/>
              </a:ext>
              <a:ext uri="{C183D7F6-B498-43B3-948B-1728B52AA6E4}">
                <adec:decorative xmlns:adec="http://schemas.microsoft.com/office/drawing/2017/decorative" val="1"/>
              </a:ext>
            </a:extLst>
          </p:cNvPr>
          <p:cNvSpPr/>
          <p:nvPr userDrawn="1"/>
        </p:nvSpPr>
        <p:spPr>
          <a:xfrm rot="1841628">
            <a:off x="11407252" y="492629"/>
            <a:ext cx="1106988" cy="1031027"/>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A3965657-4507-63A6-DADF-85647E699670}"/>
              </a:ext>
              <a:ext uri="{C183D7F6-B498-43B3-948B-1728B52AA6E4}">
                <adec:decorative xmlns:adec="http://schemas.microsoft.com/office/drawing/2017/decorative" val="1"/>
              </a:ext>
            </a:extLst>
          </p:cNvPr>
          <p:cNvSpPr/>
          <p:nvPr userDrawn="1"/>
        </p:nvSpPr>
        <p:spPr>
          <a:xfrm rot="1841628">
            <a:off x="11481286" y="543577"/>
            <a:ext cx="958921" cy="929130"/>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3" cstate="print">
              <a:duotone>
                <a:prstClr val="black"/>
                <a:schemeClr val="accent4">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BCC376E7-CED4-8E4E-6D65-A5F9C033EDF8}"/>
              </a:ext>
              <a:ext uri="{C183D7F6-B498-43B3-948B-1728B52AA6E4}">
                <adec:decorative xmlns:adec="http://schemas.microsoft.com/office/drawing/2017/decorative" val="1"/>
              </a:ext>
            </a:extLst>
          </p:cNvPr>
          <p:cNvSpPr/>
          <p:nvPr userDrawn="1"/>
        </p:nvSpPr>
        <p:spPr>
          <a:xfrm rot="7684585">
            <a:off x="-437675" y="653223"/>
            <a:ext cx="888696" cy="845489"/>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3D5B913C-C9F4-F4FA-638D-CDA51FF3F615}"/>
              </a:ext>
              <a:ext uri="{C183D7F6-B498-43B3-948B-1728B52AA6E4}">
                <adec:decorative xmlns:adec="http://schemas.microsoft.com/office/drawing/2017/decorative" val="1"/>
              </a:ext>
            </a:extLst>
          </p:cNvPr>
          <p:cNvSpPr/>
          <p:nvPr userDrawn="1"/>
        </p:nvSpPr>
        <p:spPr>
          <a:xfrm rot="7684585">
            <a:off x="-471480" y="619347"/>
            <a:ext cx="956307" cy="91324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64C67F56-A32D-3E7A-E0B7-6A4B01FDBBAA}"/>
              </a:ext>
              <a:ext uri="{C183D7F6-B498-43B3-948B-1728B52AA6E4}">
                <adec:decorative xmlns:adec="http://schemas.microsoft.com/office/drawing/2017/decorative" val="1"/>
              </a:ext>
            </a:extLst>
          </p:cNvPr>
          <p:cNvSpPr/>
          <p:nvPr userDrawn="1"/>
        </p:nvSpPr>
        <p:spPr>
          <a:xfrm rot="7684585">
            <a:off x="-398844" y="698277"/>
            <a:ext cx="811034" cy="755381"/>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42B9A980-0889-05D0-3467-4F6C9F6911DF}"/>
              </a:ext>
              <a:ext uri="{C183D7F6-B498-43B3-948B-1728B52AA6E4}">
                <adec:decorative xmlns:adec="http://schemas.microsoft.com/office/drawing/2017/decorative" val="1"/>
              </a:ext>
            </a:extLst>
          </p:cNvPr>
          <p:cNvSpPr/>
          <p:nvPr userDrawn="1"/>
        </p:nvSpPr>
        <p:spPr>
          <a:xfrm rot="7684585">
            <a:off x="-344604" y="735604"/>
            <a:ext cx="702554" cy="680727"/>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2"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Date Placeholder 3">
            <a:extLst>
              <a:ext uri="{FF2B5EF4-FFF2-40B4-BE49-F238E27FC236}">
                <a16:creationId xmlns:a16="http://schemas.microsoft.com/office/drawing/2014/main" id="{ACBE71E2-3146-CE7B-E143-C9A55ABDF2B9}"/>
              </a:ext>
            </a:extLst>
          </p:cNvPr>
          <p:cNvSpPr>
            <a:spLocks noGrp="1"/>
          </p:cNvSpPr>
          <p:nvPr>
            <p:ph type="dt" sz="half" idx="10"/>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a:t>2/3/20XX</a:t>
            </a:r>
          </a:p>
        </p:txBody>
      </p:sp>
      <p:sp>
        <p:nvSpPr>
          <p:cNvPr id="34" name="Footer Placeholder 4">
            <a:extLst>
              <a:ext uri="{FF2B5EF4-FFF2-40B4-BE49-F238E27FC236}">
                <a16:creationId xmlns:a16="http://schemas.microsoft.com/office/drawing/2014/main" id="{87E67E76-FFB5-50C5-FF6A-E58B5C5E9CD0}"/>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a:t>Presentation Title</a:t>
            </a:r>
          </a:p>
        </p:txBody>
      </p:sp>
      <p:sp>
        <p:nvSpPr>
          <p:cNvPr id="35" name="Slide Number Placeholder 5">
            <a:extLst>
              <a:ext uri="{FF2B5EF4-FFF2-40B4-BE49-F238E27FC236}">
                <a16:creationId xmlns:a16="http://schemas.microsoft.com/office/drawing/2014/main" id="{98410436-9061-8BE1-1DB8-6FB357957092}"/>
              </a:ext>
            </a:extLst>
          </p:cNvPr>
          <p:cNvSpPr>
            <a:spLocks noGrp="1"/>
          </p:cNvSpPr>
          <p:nvPr>
            <p:ph type="sldNum" sz="quarter" idx="11"/>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
        <p:nvSpPr>
          <p:cNvPr id="36" name="Freeform: Shape 35">
            <a:extLst>
              <a:ext uri="{FF2B5EF4-FFF2-40B4-BE49-F238E27FC236}">
                <a16:creationId xmlns:a16="http://schemas.microsoft.com/office/drawing/2014/main" id="{F35E0A7A-102F-55C8-7283-8F09BF36C28B}"/>
              </a:ext>
              <a:ext uri="{C183D7F6-B498-43B3-948B-1728B52AA6E4}">
                <adec:decorative xmlns:adec="http://schemas.microsoft.com/office/drawing/2017/decorative" val="1"/>
              </a:ext>
            </a:extLst>
          </p:cNvPr>
          <p:cNvSpPr/>
          <p:nvPr userDrawn="1"/>
        </p:nvSpPr>
        <p:spPr>
          <a:xfrm rot="1841628">
            <a:off x="3504643" y="-541126"/>
            <a:ext cx="1212988" cy="115401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7" name="Freeform: Shape 36">
            <a:extLst>
              <a:ext uri="{FF2B5EF4-FFF2-40B4-BE49-F238E27FC236}">
                <a16:creationId xmlns:a16="http://schemas.microsoft.com/office/drawing/2014/main" id="{C4B8D0F3-E033-9691-B7E1-8D5D45A71479}"/>
              </a:ext>
              <a:ext uri="{C183D7F6-B498-43B3-948B-1728B52AA6E4}">
                <adec:decorative xmlns:adec="http://schemas.microsoft.com/office/drawing/2017/decorative" val="1"/>
              </a:ext>
            </a:extLst>
          </p:cNvPr>
          <p:cNvSpPr/>
          <p:nvPr userDrawn="1"/>
        </p:nvSpPr>
        <p:spPr>
          <a:xfrm rot="1841628">
            <a:off x="3458501" y="-587364"/>
            <a:ext cx="1305272" cy="12464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8" name="Freeform: Shape 37">
            <a:extLst>
              <a:ext uri="{FF2B5EF4-FFF2-40B4-BE49-F238E27FC236}">
                <a16:creationId xmlns:a16="http://schemas.microsoft.com/office/drawing/2014/main" id="{362131FA-FC90-4A47-187E-64BCE443882D}"/>
              </a:ext>
              <a:ext uri="{C183D7F6-B498-43B3-948B-1728B52AA6E4}">
                <adec:decorative xmlns:adec="http://schemas.microsoft.com/office/drawing/2017/decorative" val="1"/>
              </a:ext>
            </a:extLst>
          </p:cNvPr>
          <p:cNvSpPr/>
          <p:nvPr userDrawn="1"/>
        </p:nvSpPr>
        <p:spPr>
          <a:xfrm rot="1841628">
            <a:off x="3557643" y="-479632"/>
            <a:ext cx="1106988" cy="1031027"/>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9" name="Freeform: Shape 38">
            <a:extLst>
              <a:ext uri="{FF2B5EF4-FFF2-40B4-BE49-F238E27FC236}">
                <a16:creationId xmlns:a16="http://schemas.microsoft.com/office/drawing/2014/main" id="{B3416236-7985-B152-0924-0AC79CD101C5}"/>
              </a:ext>
              <a:ext uri="{C183D7F6-B498-43B3-948B-1728B52AA6E4}">
                <adec:decorative xmlns:adec="http://schemas.microsoft.com/office/drawing/2017/decorative" val="1"/>
              </a:ext>
            </a:extLst>
          </p:cNvPr>
          <p:cNvSpPr/>
          <p:nvPr userDrawn="1"/>
        </p:nvSpPr>
        <p:spPr>
          <a:xfrm rot="1841628">
            <a:off x="3631677" y="-428684"/>
            <a:ext cx="958921" cy="929130"/>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3" cstate="print">
              <a:duotone>
                <a:prstClr val="black"/>
                <a:schemeClr val="accent3">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1404835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Introduction 2">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C3501222-3F13-4879-ABD3-E175AC9CE89A}"/>
              </a:ext>
            </a:extLst>
          </p:cNvPr>
          <p:cNvSpPr>
            <a:spLocks noGrp="1"/>
          </p:cNvSpPr>
          <p:nvPr>
            <p:ph type="title" hasCustomPrompt="1"/>
          </p:nvPr>
        </p:nvSpPr>
        <p:spPr>
          <a:xfrm>
            <a:off x="6642099" y="1085366"/>
            <a:ext cx="4855375" cy="2809766"/>
          </a:xfrm>
        </p:spPr>
        <p:txBody>
          <a:bodyPr anchor="b"/>
          <a:lstStyle>
            <a:lvl1pPr>
              <a:lnSpc>
                <a:spcPct val="100000"/>
              </a:lnSpc>
              <a:defRPr/>
            </a:lvl1pPr>
          </a:lstStyle>
          <a:p>
            <a:r>
              <a:rPr lang="en-US" sz="3200">
                <a:solidFill>
                  <a:schemeClr val="tx1">
                    <a:lumMod val="75000"/>
                    <a:lumOff val="25000"/>
                  </a:schemeClr>
                </a:solidFill>
              </a:rPr>
              <a:t>Click to add title</a:t>
            </a:r>
            <a:endParaRPr lang="en-US"/>
          </a:p>
        </p:txBody>
      </p:sp>
      <p:sp>
        <p:nvSpPr>
          <p:cNvPr id="71" name="Freeform: Shape 70">
            <a:extLst>
              <a:ext uri="{FF2B5EF4-FFF2-40B4-BE49-F238E27FC236}">
                <a16:creationId xmlns:a16="http://schemas.microsoft.com/office/drawing/2014/main" id="{D130A797-4ADE-4B76-A524-71E3EFEFD9BA}"/>
              </a:ext>
              <a:ext uri="{C183D7F6-B498-43B3-948B-1728B52AA6E4}">
                <adec:decorative xmlns:adec="http://schemas.microsoft.com/office/drawing/2017/decorative" val="1"/>
              </a:ext>
            </a:extLst>
          </p:cNvPr>
          <p:cNvSpPr/>
          <p:nvPr userDrawn="1"/>
        </p:nvSpPr>
        <p:spPr>
          <a:xfrm>
            <a:off x="389616" y="3699058"/>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8F62D565-3FCF-4F30-BF43-A5BA7175D60C}"/>
              </a:ext>
              <a:ext uri="{C183D7F6-B498-43B3-948B-1728B52AA6E4}">
                <adec:decorative xmlns:adec="http://schemas.microsoft.com/office/drawing/2017/decorative" val="1"/>
              </a:ext>
            </a:extLst>
          </p:cNvPr>
          <p:cNvSpPr/>
          <p:nvPr userDrawn="1"/>
        </p:nvSpPr>
        <p:spPr>
          <a:xfrm>
            <a:off x="-15240"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4AA5E076-2B14-4FF7-A39D-A33BA61751D2}"/>
              </a:ext>
              <a:ext uri="{C183D7F6-B498-43B3-948B-1728B52AA6E4}">
                <adec:decorative xmlns:adec="http://schemas.microsoft.com/office/drawing/2017/decorative" val="1"/>
              </a:ext>
            </a:extLst>
          </p:cNvPr>
          <p:cNvSpPr/>
          <p:nvPr userDrawn="1"/>
        </p:nvSpPr>
        <p:spPr>
          <a:xfrm>
            <a:off x="0" y="0"/>
            <a:ext cx="2658910"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6123B1F1-2AA9-45A3-A764-6FFA3D5A101D}"/>
              </a:ext>
              <a:ext uri="{C183D7F6-B498-43B3-948B-1728B52AA6E4}">
                <adec:decorative xmlns:adec="http://schemas.microsoft.com/office/drawing/2017/decorative" val="1"/>
              </a:ext>
            </a:extLst>
          </p:cNvPr>
          <p:cNvSpPr/>
          <p:nvPr userDrawn="1"/>
        </p:nvSpPr>
        <p:spPr>
          <a:xfrm>
            <a:off x="-15240" y="-15240"/>
            <a:ext cx="2851586"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F1BC949-2CC9-471B-B631-56A9ED6B447C}"/>
              </a:ext>
              <a:ext uri="{C183D7F6-B498-43B3-948B-1728B52AA6E4}">
                <adec:decorative xmlns:adec="http://schemas.microsoft.com/office/drawing/2017/decorative" val="1"/>
              </a:ext>
            </a:extLst>
          </p:cNvPr>
          <p:cNvSpPr/>
          <p:nvPr userDrawn="1"/>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CD2D00FA-311A-45B4-BEF8-AE54AED30DA3}"/>
              </a:ext>
              <a:ext uri="{C183D7F6-B498-43B3-948B-1728B52AA6E4}">
                <adec:decorative xmlns:adec="http://schemas.microsoft.com/office/drawing/2017/decorative" val="1"/>
              </a:ext>
            </a:extLst>
          </p:cNvPr>
          <p:cNvSpPr/>
          <p:nvPr userDrawn="1"/>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1B2264C6-CC03-41E5-AD74-124047B40A1A}"/>
              </a:ext>
              <a:ext uri="{C183D7F6-B498-43B3-948B-1728B52AA6E4}">
                <adec:decorative xmlns:adec="http://schemas.microsoft.com/office/drawing/2017/decorative" val="1"/>
              </a:ext>
            </a:extLst>
          </p:cNvPr>
          <p:cNvSpPr/>
          <p:nvPr userDrawn="1"/>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2DBA87A6-EC43-4D46-87BC-406D6C9C7DAA}"/>
              </a:ext>
              <a:ext uri="{C183D7F6-B498-43B3-948B-1728B52AA6E4}">
                <adec:decorative xmlns:adec="http://schemas.microsoft.com/office/drawing/2017/decorative" val="1"/>
              </a:ext>
            </a:extLst>
          </p:cNvPr>
          <p:cNvSpPr/>
          <p:nvPr userDrawn="1"/>
        </p:nvSpPr>
        <p:spPr>
          <a:xfrm>
            <a:off x="486989" y="3782543"/>
            <a:ext cx="3779450"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6431D197-D3D6-4ADE-A689-90E0AFF59884}"/>
              </a:ext>
              <a:ext uri="{C183D7F6-B498-43B3-948B-1728B52AA6E4}">
                <adec:decorative xmlns:adec="http://schemas.microsoft.com/office/drawing/2017/decorative" val="1"/>
              </a:ext>
            </a:extLst>
          </p:cNvPr>
          <p:cNvSpPr/>
          <p:nvPr userDrawn="1"/>
        </p:nvSpPr>
        <p:spPr>
          <a:xfrm>
            <a:off x="244132" y="3499226"/>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D7FA2E21-7B92-6378-A7A3-73319E685171}"/>
              </a:ext>
            </a:extLst>
          </p:cNvPr>
          <p:cNvSpPr>
            <a:spLocks noGrp="1"/>
          </p:cNvSpPr>
          <p:nvPr>
            <p:ph sz="quarter" idx="16" hasCustomPrompt="1"/>
          </p:nvPr>
        </p:nvSpPr>
        <p:spPr>
          <a:xfrm>
            <a:off x="6642099" y="4057802"/>
            <a:ext cx="4855375" cy="2186830"/>
          </a:xfrm>
        </p:spPr>
        <p:txBody>
          <a:body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Freeform: Shape 3">
            <a:extLst>
              <a:ext uri="{FF2B5EF4-FFF2-40B4-BE49-F238E27FC236}">
                <a16:creationId xmlns:a16="http://schemas.microsoft.com/office/drawing/2014/main" id="{66D5B5A3-B9BE-7A50-36F9-B1EBCEAF6826}"/>
              </a:ext>
              <a:ext uri="{C183D7F6-B498-43B3-948B-1728B52AA6E4}">
                <adec:decorative xmlns:adec="http://schemas.microsoft.com/office/drawing/2017/decorative" val="1"/>
              </a:ext>
            </a:extLst>
          </p:cNvPr>
          <p:cNvSpPr/>
          <p:nvPr userDrawn="1"/>
        </p:nvSpPr>
        <p:spPr>
          <a:xfrm>
            <a:off x="0" y="1"/>
            <a:ext cx="2454053" cy="3175473"/>
          </a:xfrm>
          <a:custGeom>
            <a:avLst/>
            <a:gdLst>
              <a:gd name="connsiteX0" fmla="*/ 0 w 2454053"/>
              <a:gd name="connsiteY0" fmla="*/ 0 h 3175473"/>
              <a:gd name="connsiteX1" fmla="*/ 1745403 w 2454053"/>
              <a:gd name="connsiteY1" fmla="*/ 0 h 3175473"/>
              <a:gd name="connsiteX2" fmla="*/ 1768138 w 2454053"/>
              <a:gd name="connsiteY2" fmla="*/ 28809 h 3175473"/>
              <a:gd name="connsiteX3" fmla="*/ 2062933 w 2454053"/>
              <a:gd name="connsiteY3" fmla="*/ 535578 h 3175473"/>
              <a:gd name="connsiteX4" fmla="*/ 2136936 w 2454053"/>
              <a:gd name="connsiteY4" fmla="*/ 674249 h 3175473"/>
              <a:gd name="connsiteX5" fmla="*/ 2436682 w 2454053"/>
              <a:gd name="connsiteY5" fmla="*/ 1755241 h 3175473"/>
              <a:gd name="connsiteX6" fmla="*/ 1394953 w 2454053"/>
              <a:gd name="connsiteY6" fmla="*/ 2906826 h 3175473"/>
              <a:gd name="connsiteX7" fmla="*/ 1165498 w 2454053"/>
              <a:gd name="connsiteY7" fmla="*/ 3007092 h 3175473"/>
              <a:gd name="connsiteX8" fmla="*/ 473424 w 2454053"/>
              <a:gd name="connsiteY8" fmla="*/ 3161203 h 3175473"/>
              <a:gd name="connsiteX9" fmla="*/ 132442 w 2454053"/>
              <a:gd name="connsiteY9" fmla="*/ 3053228 h 3175473"/>
              <a:gd name="connsiteX10" fmla="*/ 0 w 2454053"/>
              <a:gd name="connsiteY10" fmla="*/ 2983894 h 317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4053" h="3175473">
                <a:moveTo>
                  <a:pt x="0" y="0"/>
                </a:moveTo>
                <a:lnTo>
                  <a:pt x="1745403" y="0"/>
                </a:lnTo>
                <a:lnTo>
                  <a:pt x="1768138" y="28809"/>
                </a:lnTo>
                <a:cubicBezTo>
                  <a:pt x="1871867" y="175747"/>
                  <a:pt x="1965378" y="351831"/>
                  <a:pt x="2062933" y="535578"/>
                </a:cubicBezTo>
                <a:cubicBezTo>
                  <a:pt x="2086892" y="580773"/>
                  <a:pt x="2111717" y="627474"/>
                  <a:pt x="2136936" y="674249"/>
                </a:cubicBezTo>
                <a:cubicBezTo>
                  <a:pt x="2362638" y="1092935"/>
                  <a:pt x="2505478" y="1394370"/>
                  <a:pt x="2436682" y="1755241"/>
                </a:cubicBezTo>
                <a:cubicBezTo>
                  <a:pt x="2331862" y="2305094"/>
                  <a:pt x="2020326" y="2649513"/>
                  <a:pt x="1394953" y="2906826"/>
                </a:cubicBezTo>
                <a:cubicBezTo>
                  <a:pt x="1313102" y="2940493"/>
                  <a:pt x="1238045" y="2974347"/>
                  <a:pt x="1165498" y="3007092"/>
                </a:cubicBezTo>
                <a:cubicBezTo>
                  <a:pt x="864713" y="3142789"/>
                  <a:pt x="709694" y="3206004"/>
                  <a:pt x="473424" y="3161203"/>
                </a:cubicBezTo>
                <a:cubicBezTo>
                  <a:pt x="356126" y="3138961"/>
                  <a:pt x="242210" y="3102849"/>
                  <a:pt x="132442" y="3053228"/>
                </a:cubicBezTo>
                <a:lnTo>
                  <a:pt x="0" y="2983894"/>
                </a:lnTo>
                <a:close/>
              </a:path>
            </a:pathLst>
          </a:custGeom>
          <a:blipFill dpi="0" rotWithShape="1">
            <a:blip r:embed="rId2" cstate="print">
              <a:duotone>
                <a:prstClr val="black"/>
                <a:schemeClr val="accent6">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FBAF7CC4-03AD-2D6C-57F0-4C929D2B733A}"/>
              </a:ext>
              <a:ext uri="{C183D7F6-B498-43B3-948B-1728B52AA6E4}">
                <adec:decorative xmlns:adec="http://schemas.microsoft.com/office/drawing/2017/decorative" val="1"/>
              </a:ext>
            </a:extLst>
          </p:cNvPr>
          <p:cNvSpPr/>
          <p:nvPr userDrawn="1"/>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dpi="0" rotWithShape="1">
            <a:blip r:embed="rId3"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59299E0D-EBD5-A382-07FA-B60175BAD0DB}"/>
              </a:ext>
              <a:ext uri="{C183D7F6-B498-43B3-948B-1728B52AA6E4}">
                <adec:decorative xmlns:adec="http://schemas.microsoft.com/office/drawing/2017/decorative" val="1"/>
              </a:ext>
            </a:extLst>
          </p:cNvPr>
          <p:cNvSpPr/>
          <p:nvPr userDrawn="1"/>
        </p:nvSpPr>
        <p:spPr>
          <a:xfrm>
            <a:off x="654203" y="4007060"/>
            <a:ext cx="3444873" cy="2850940"/>
          </a:xfrm>
          <a:custGeom>
            <a:avLst/>
            <a:gdLst>
              <a:gd name="connsiteX0" fmla="*/ 1782686 w 3444873"/>
              <a:gd name="connsiteY0" fmla="*/ 0 h 2850940"/>
              <a:gd name="connsiteX1" fmla="*/ 3043760 w 3444873"/>
              <a:gd name="connsiteY1" fmla="*/ 730265 h 2850940"/>
              <a:gd name="connsiteX2" fmla="*/ 3178153 w 3444873"/>
              <a:gd name="connsiteY2" fmla="*/ 917087 h 2850940"/>
              <a:gd name="connsiteX3" fmla="*/ 3444873 w 3444873"/>
              <a:gd name="connsiteY3" fmla="*/ 1505683 h 2850940"/>
              <a:gd name="connsiteX4" fmla="*/ 3283718 w 3444873"/>
              <a:gd name="connsiteY4" fmla="*/ 2139577 h 2850940"/>
              <a:gd name="connsiteX5" fmla="*/ 2839285 w 3444873"/>
              <a:gd name="connsiteY5" fmla="*/ 2684262 h 2850940"/>
              <a:gd name="connsiteX6" fmla="*/ 2692803 w 3444873"/>
              <a:gd name="connsiteY6" fmla="*/ 2797635 h 2850940"/>
              <a:gd name="connsiteX7" fmla="*/ 2610242 w 3444873"/>
              <a:gd name="connsiteY7" fmla="*/ 2850940 h 2850940"/>
              <a:gd name="connsiteX8" fmla="*/ 523032 w 3444873"/>
              <a:gd name="connsiteY8" fmla="*/ 2850940 h 2850940"/>
              <a:gd name="connsiteX9" fmla="*/ 501539 w 3444873"/>
              <a:gd name="connsiteY9" fmla="*/ 2832597 h 2850940"/>
              <a:gd name="connsiteX10" fmla="*/ 401780 w 3444873"/>
              <a:gd name="connsiteY10" fmla="*/ 2726931 h 2850940"/>
              <a:gd name="connsiteX11" fmla="*/ 0 w 3444873"/>
              <a:gd name="connsiteY11" fmla="*/ 1505683 h 2850940"/>
              <a:gd name="connsiteX12" fmla="*/ 178970 w 3444873"/>
              <a:gd name="connsiteY12" fmla="*/ 1004836 h 2850940"/>
              <a:gd name="connsiteX13" fmla="*/ 708859 w 3444873"/>
              <a:gd name="connsiteY13" fmla="*/ 538473 h 2850940"/>
              <a:gd name="connsiteX14" fmla="*/ 825365 w 3444873"/>
              <a:gd name="connsiteY14" fmla="*/ 449264 h 2850940"/>
              <a:gd name="connsiteX15" fmla="*/ 1782686 w 3444873"/>
              <a:gd name="connsiteY15" fmla="*/ 0 h 28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50940">
                <a:moveTo>
                  <a:pt x="1782686" y="0"/>
                </a:moveTo>
                <a:cubicBezTo>
                  <a:pt x="2315236" y="0"/>
                  <a:pt x="2692396" y="218386"/>
                  <a:pt x="3043760" y="730265"/>
                </a:cubicBezTo>
                <a:cubicBezTo>
                  <a:pt x="3089740" y="797264"/>
                  <a:pt x="3134687" y="858197"/>
                  <a:pt x="3178153" y="917087"/>
                </a:cubicBezTo>
                <a:cubicBezTo>
                  <a:pt x="3358308" y="1161263"/>
                  <a:pt x="3444873" y="1288246"/>
                  <a:pt x="3444873" y="1505683"/>
                </a:cubicBezTo>
                <a:cubicBezTo>
                  <a:pt x="3444873" y="1721582"/>
                  <a:pt x="3390613" y="1934855"/>
                  <a:pt x="3283718" y="2139577"/>
                </a:cubicBezTo>
                <a:cubicBezTo>
                  <a:pt x="3179115" y="2339844"/>
                  <a:pt x="3029567" y="2523158"/>
                  <a:pt x="2839285" y="2684262"/>
                </a:cubicBezTo>
                <a:cubicBezTo>
                  <a:pt x="2792528" y="2723863"/>
                  <a:pt x="2743576" y="2761727"/>
                  <a:pt x="2692803" y="2797635"/>
                </a:cubicBezTo>
                <a:lnTo>
                  <a:pt x="2610242" y="2850940"/>
                </a:lnTo>
                <a:lnTo>
                  <a:pt x="523032" y="2850940"/>
                </a:lnTo>
                <a:lnTo>
                  <a:pt x="501539" y="2832597"/>
                </a:lnTo>
                <a:cubicBezTo>
                  <a:pt x="466750" y="2799487"/>
                  <a:pt x="433475" y="2764248"/>
                  <a:pt x="401780" y="2726931"/>
                </a:cubicBezTo>
                <a:cubicBezTo>
                  <a:pt x="142674" y="2421747"/>
                  <a:pt x="0" y="1988045"/>
                  <a:pt x="0" y="1505683"/>
                </a:cubicBezTo>
                <a:cubicBezTo>
                  <a:pt x="0" y="1313233"/>
                  <a:pt x="55222" y="1158779"/>
                  <a:pt x="178970" y="1004836"/>
                </a:cubicBezTo>
                <a:cubicBezTo>
                  <a:pt x="308413" y="843804"/>
                  <a:pt x="502908" y="695486"/>
                  <a:pt x="708859" y="538473"/>
                </a:cubicBezTo>
                <a:cubicBezTo>
                  <a:pt x="746858" y="509541"/>
                  <a:pt x="786112" y="479584"/>
                  <a:pt x="825365" y="449264"/>
                </a:cubicBezTo>
                <a:cubicBezTo>
                  <a:pt x="1176728" y="177908"/>
                  <a:pt x="1433172" y="0"/>
                  <a:pt x="1782686" y="0"/>
                </a:cubicBezTo>
                <a:close/>
              </a:path>
            </a:pathLst>
          </a:custGeom>
          <a:blipFill dpi="0" rotWithShape="1">
            <a:blip r:embed="rId4"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5773EC13-7953-B7B3-456C-7F32A4BABF0A}"/>
              </a:ext>
              <a:ext uri="{C183D7F6-B498-43B3-948B-1728B52AA6E4}">
                <adec:decorative xmlns:adec="http://schemas.microsoft.com/office/drawing/2017/decorative" val="1"/>
              </a:ext>
            </a:extLst>
          </p:cNvPr>
          <p:cNvSpPr/>
          <p:nvPr userDrawn="1"/>
        </p:nvSpPr>
        <p:spPr>
          <a:xfrm>
            <a:off x="10098815" y="-15240"/>
            <a:ext cx="2106520" cy="17890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 name="Freeform: Shape 9">
            <a:extLst>
              <a:ext uri="{FF2B5EF4-FFF2-40B4-BE49-F238E27FC236}">
                <a16:creationId xmlns:a16="http://schemas.microsoft.com/office/drawing/2014/main" id="{A60E5832-7596-CB78-E146-07615D657C20}"/>
              </a:ext>
              <a:ext uri="{C183D7F6-B498-43B3-948B-1728B52AA6E4}">
                <adec:decorative xmlns:adec="http://schemas.microsoft.com/office/drawing/2017/decorative" val="1"/>
              </a:ext>
            </a:extLst>
          </p:cNvPr>
          <p:cNvSpPr/>
          <p:nvPr userDrawn="1"/>
        </p:nvSpPr>
        <p:spPr>
          <a:xfrm>
            <a:off x="9990667" y="-15240"/>
            <a:ext cx="2214669" cy="1880612"/>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ADD2D7C6-ED7C-95CA-5E37-4DE3D179A5C9}"/>
              </a:ext>
              <a:ext uri="{C183D7F6-B498-43B3-948B-1728B52AA6E4}">
                <adec:decorative xmlns:adec="http://schemas.microsoft.com/office/drawing/2017/decorative" val="1"/>
              </a:ext>
            </a:extLst>
          </p:cNvPr>
          <p:cNvSpPr/>
          <p:nvPr userDrawn="1"/>
        </p:nvSpPr>
        <p:spPr>
          <a:xfrm>
            <a:off x="10231115" y="0"/>
            <a:ext cx="1960733" cy="1632941"/>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blipFill dpi="0" rotWithShape="1">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ABB7DA1B-2A5F-A3DD-775B-EB16527690D2}"/>
              </a:ext>
              <a:ext uri="{C183D7F6-B498-43B3-948B-1728B52AA6E4}">
                <adec:decorative xmlns:adec="http://schemas.microsoft.com/office/drawing/2017/decorative" val="1"/>
              </a:ext>
            </a:extLst>
          </p:cNvPr>
          <p:cNvSpPr/>
          <p:nvPr userDrawn="1"/>
        </p:nvSpPr>
        <p:spPr>
          <a:xfrm rot="7684585">
            <a:off x="6511120" y="-454735"/>
            <a:ext cx="1619071" cy="154035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B7BE4A41-E68C-9C80-2D5D-5383F2036149}"/>
              </a:ext>
              <a:ext uri="{C183D7F6-B498-43B3-948B-1728B52AA6E4}">
                <adec:decorative xmlns:adec="http://schemas.microsoft.com/office/drawing/2017/decorative" val="1"/>
              </a:ext>
            </a:extLst>
          </p:cNvPr>
          <p:cNvSpPr/>
          <p:nvPr userDrawn="1"/>
        </p:nvSpPr>
        <p:spPr>
          <a:xfrm rot="7684585">
            <a:off x="6449531" y="-516453"/>
            <a:ext cx="1742249" cy="166379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F636F623-FD4E-1F48-D355-BBF352CF291F}"/>
              </a:ext>
              <a:ext uri="{C183D7F6-B498-43B3-948B-1728B52AA6E4}">
                <adec:decorative xmlns:adec="http://schemas.microsoft.com/office/drawing/2017/decorative" val="1"/>
              </a:ext>
            </a:extLst>
          </p:cNvPr>
          <p:cNvSpPr/>
          <p:nvPr userDrawn="1"/>
        </p:nvSpPr>
        <p:spPr>
          <a:xfrm rot="7684585">
            <a:off x="6581863" y="-372654"/>
            <a:ext cx="1477584" cy="1376193"/>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067C8421-9319-B00E-EBAB-D1544E0AB15D}"/>
              </a:ext>
              <a:ext uri="{C183D7F6-B498-43B3-948B-1728B52AA6E4}">
                <adec:decorative xmlns:adec="http://schemas.microsoft.com/office/drawing/2017/decorative" val="1"/>
              </a:ext>
            </a:extLst>
          </p:cNvPr>
          <p:cNvSpPr/>
          <p:nvPr userDrawn="1"/>
        </p:nvSpPr>
        <p:spPr>
          <a:xfrm rot="7684585">
            <a:off x="6680681" y="-304649"/>
            <a:ext cx="1279948" cy="1240183"/>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7" cstate="print">
              <a:duotone>
                <a:prstClr val="black"/>
                <a:schemeClr val="accent6">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984489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extLst>
    <p:ext uri="{DCECCB84-F9BA-43D5-87BE-67443E8EF086}">
      <p15:sldGuideLst xmlns:p15="http://schemas.microsoft.com/office/powerpoint/2012/main">
        <p15:guide id="1" orient="horz" pos="405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4E3F24E-E096-FA5F-505F-0482258E63E5}"/>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a:t>2/3/20XX</a:t>
            </a:r>
          </a:p>
        </p:txBody>
      </p:sp>
      <p:sp>
        <p:nvSpPr>
          <p:cNvPr id="3" name="Footer Placeholder 4">
            <a:extLst>
              <a:ext uri="{FF2B5EF4-FFF2-40B4-BE49-F238E27FC236}">
                <a16:creationId xmlns:a16="http://schemas.microsoft.com/office/drawing/2014/main" id="{C0BA1D06-6815-D580-A810-E262AAE052DE}"/>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a:t>Presentation Title</a:t>
            </a:r>
          </a:p>
        </p:txBody>
      </p:sp>
      <p:sp>
        <p:nvSpPr>
          <p:cNvPr id="4" name="Slide Number Placeholder 5">
            <a:extLst>
              <a:ext uri="{FF2B5EF4-FFF2-40B4-BE49-F238E27FC236}">
                <a16:creationId xmlns:a16="http://schemas.microsoft.com/office/drawing/2014/main" id="{906889FD-F7D6-A52A-BAFB-793A0AA86CF7}"/>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2697493924"/>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lvl1pPr algn="ctr">
              <a:defRPr sz="1600"/>
            </a:lvl1pPr>
          </a:lstStyle>
          <a:p>
            <a:r>
              <a:rPr lang="en-GB"/>
              <a:t>Click icon to add picture</a:t>
            </a:r>
            <a:endParaRPr lang="en-US"/>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hasCustomPrompt="1"/>
          </p:nvPr>
        </p:nvSpPr>
        <p:spPr>
          <a:xfrm>
            <a:off x="1393372" y="982436"/>
            <a:ext cx="9405257" cy="4893128"/>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lnSpc>
                <a:spcPct val="100000"/>
              </a:lnSpc>
              <a:defRPr lang="en-US" sz="4800" b="1" spc="0" baseline="0" dirty="0">
                <a:solidFill>
                  <a:schemeClr val="tx1">
                    <a:lumMod val="75000"/>
                    <a:lumOff val="25000"/>
                  </a:schemeClr>
                </a:solidFill>
                <a:latin typeface="+mn-lt"/>
                <a:ea typeface="+mn-ea"/>
                <a:cs typeface="+mn-cs"/>
              </a:defRPr>
            </a:lvl1pPr>
          </a:lstStyle>
          <a:p>
            <a:pPr marL="0" lvl="0" algn="ctr"/>
            <a:r>
              <a:rPr lang="en-US" sz="4000">
                <a:solidFill>
                  <a:schemeClr val="tx1">
                    <a:lumMod val="75000"/>
                    <a:lumOff val="25000"/>
                  </a:schemeClr>
                </a:solidFill>
              </a:rPr>
              <a:t>Click to add title</a:t>
            </a:r>
          </a:p>
        </p:txBody>
      </p:sp>
      <p:sp>
        <p:nvSpPr>
          <p:cNvPr id="2" name="Freeform: Shape 1">
            <a:extLst>
              <a:ext uri="{FF2B5EF4-FFF2-40B4-BE49-F238E27FC236}">
                <a16:creationId xmlns:a16="http://schemas.microsoft.com/office/drawing/2014/main" id="{6DC62D05-8038-E141-9539-6BB79F592B5D}"/>
              </a:ext>
              <a:ext uri="{C183D7F6-B498-43B3-948B-1728B52AA6E4}">
                <adec:decorative xmlns:adec="http://schemas.microsoft.com/office/drawing/2017/decorative" val="1"/>
              </a:ext>
            </a:extLst>
          </p:cNvPr>
          <p:cNvSpPr/>
          <p:nvPr userDrawn="1"/>
        </p:nvSpPr>
        <p:spPr>
          <a:xfrm rot="21300000" flipH="1">
            <a:off x="825194" y="576713"/>
            <a:ext cx="10456673" cy="577242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8533349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extLst>
    <p:ext uri="{DCECCB84-F9BA-43D5-87BE-67443E8EF086}">
      <p15:sldGuideLst xmlns:p15="http://schemas.microsoft.com/office/powerpoint/2012/main">
        <p15:guide id="1" pos="5400">
          <p15:clr>
            <a:srgbClr val="FBAE40"/>
          </p15:clr>
        </p15:guide>
        <p15:guide id="2" pos="1272">
          <p15:clr>
            <a:srgbClr val="FBAE40"/>
          </p15:clr>
        </p15:guide>
        <p15:guide id="3" pos="2928">
          <p15:clr>
            <a:srgbClr val="FBAE40"/>
          </p15:clr>
        </p15:guide>
        <p15:guide id="4" pos="4584">
          <p15:clr>
            <a:srgbClr val="FBAE40"/>
          </p15:clr>
        </p15:guide>
        <p15:guide id="5" pos="626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GB"/>
              <a:t>Click to edit Master title style</a:t>
            </a:r>
            <a:endParaRPr lang="en-US"/>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pPr algn="ctr"/>
            <a:r>
              <a:rPr lang="en-US"/>
              <a:t>Presentation Title</a:t>
            </a:r>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fld id="{FAEF9944-A4F6-4C59-AEBD-678D6480B8EA}" type="slidenum">
              <a:rPr lang="en-US" smtClean="0"/>
              <a:pPr/>
              <a:t>‹#›</a:t>
            </a:fld>
            <a:endParaRPr lang="en-US"/>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r>
              <a:rPr lang="en-US"/>
              <a:t>2/3/20XX</a:t>
            </a:r>
          </a:p>
        </p:txBody>
      </p:sp>
    </p:spTree>
    <p:extLst>
      <p:ext uri="{BB962C8B-B14F-4D97-AF65-F5344CB8AC3E}">
        <p14:creationId xmlns:p14="http://schemas.microsoft.com/office/powerpoint/2010/main" val="65879553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920240" y="2438399"/>
            <a:ext cx="4160520" cy="36576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530290" y="2438399"/>
            <a:ext cx="4160520" cy="36576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r>
              <a:rPr lang="en-US"/>
              <a:t>2/3/20XX</a:t>
            </a:r>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pPr algn="ctr"/>
            <a:r>
              <a:rPr lang="en-US"/>
              <a:t>Presentation Title</a:t>
            </a:r>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138124929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GB"/>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r>
              <a:rPr lang="en-US"/>
              <a:t>2/3/20XX</a:t>
            </a:r>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pPr algn="ctr"/>
            <a:r>
              <a:rPr lang="en-US"/>
              <a:t>Presentation Title</a:t>
            </a:r>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fld id="{FAEF9944-A4F6-4C59-AEBD-678D6480B8EA}" type="slidenum">
              <a:rPr lang="en-US" smtClean="0"/>
              <a:pPr/>
              <a:t>‹#›</a:t>
            </a:fld>
            <a:endParaRPr lang="en-US"/>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52079201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r>
              <a:rPr lang="en-US"/>
              <a:t>2/3/20XX</a:t>
            </a:r>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pPr algn="ctr"/>
            <a:r>
              <a:rPr lang="en-US"/>
              <a:t>Presentation Title</a:t>
            </a:r>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366513126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a:t>2/3/20XX</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pPr algn="ctr"/>
            <a:r>
              <a:rPr lang="en-US"/>
              <a:t>Presentation Title</a:t>
            </a:r>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165404708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GB"/>
              <a:t>Click to edit Master title style</a:t>
            </a:r>
            <a:endParaRPr lang="en-US"/>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r>
              <a:rPr lang="en-US"/>
              <a:t>2/3/20XX</a:t>
            </a:r>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pPr algn="ctr"/>
            <a:r>
              <a:rPr lang="en-US"/>
              <a:t>Presentation Title</a:t>
            </a:r>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3205596824"/>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GB"/>
              <a:t>Click to edit Master title style</a:t>
            </a:r>
            <a:endParaRPr lang="en-US"/>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r>
              <a:rPr lang="en-US"/>
              <a:t>2/3/20XX</a:t>
            </a:r>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pPr algn="ctr"/>
            <a:r>
              <a:rPr lang="en-US"/>
              <a:t>Presentation Title</a:t>
            </a:r>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186434024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GB"/>
              <a:t>Click to edit Master title style</a:t>
            </a:r>
            <a:endParaRPr lang="en-US"/>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r>
              <a:rPr lang="en-US"/>
              <a:t>2/3/20XX</a:t>
            </a:r>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pPr algn="ctr"/>
            <a:r>
              <a:rPr lang="en-US"/>
              <a:t>Presentation Title</a:t>
            </a:r>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686098"/>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10" r:id="rId20"/>
    <p:sldLayoutId id="2147483812" r:id="rId21"/>
    <p:sldLayoutId id="2147483691" r:id="rId22"/>
    <p:sldLayoutId id="2147483813" r:id="rId23"/>
  </p:sldLayoutIdLst>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descr="Tractor spraying crops">
            <a:extLst>
              <a:ext uri="{FF2B5EF4-FFF2-40B4-BE49-F238E27FC236}">
                <a16:creationId xmlns:a16="http://schemas.microsoft.com/office/drawing/2014/main" id="{7B103EA2-F14D-4D47-8BE8-D1C3EDA583F9}"/>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l="13" r="13"/>
          <a:stretch/>
        </p:blipFill>
        <p:spPr/>
      </p:pic>
      <p:sp>
        <p:nvSpPr>
          <p:cNvPr id="2" name="Title 1">
            <a:extLst>
              <a:ext uri="{FF2B5EF4-FFF2-40B4-BE49-F238E27FC236}">
                <a16:creationId xmlns:a16="http://schemas.microsoft.com/office/drawing/2014/main" id="{34086996-3F9C-48D9-9B0A-0A2614B992C5}"/>
              </a:ext>
            </a:extLst>
          </p:cNvPr>
          <p:cNvSpPr>
            <a:spLocks noGrp="1"/>
          </p:cNvSpPr>
          <p:nvPr>
            <p:ph type="ctrTitle"/>
          </p:nvPr>
        </p:nvSpPr>
        <p:spPr/>
        <p:txBody>
          <a:bodyPr/>
          <a:lstStyle/>
          <a:p>
            <a:r>
              <a:rPr lang="en-US"/>
              <a:t>Smart Agriculture</a:t>
            </a:r>
            <a:br>
              <a:rPr lang="en-US"/>
            </a:br>
            <a:r>
              <a:rPr lang="en-US"/>
              <a:t>Using IoT and ML </a:t>
            </a:r>
            <a:br>
              <a:rPr lang="en-US"/>
            </a:br>
            <a:br>
              <a:rPr lang="en-US"/>
            </a:br>
            <a:r>
              <a:rPr lang="en-US" sz="2400"/>
              <a:t>Presented To:</a:t>
            </a:r>
            <a:br>
              <a:rPr lang="en-US" sz="2400"/>
            </a:br>
            <a:r>
              <a:rPr lang="en-US" sz="2400"/>
              <a:t>Dr. Priyanka Bagade</a:t>
            </a:r>
            <a:br>
              <a:rPr lang="en-US" sz="2400"/>
            </a:br>
            <a:r>
              <a:rPr lang="en-US" sz="2400"/>
              <a:t>Assistant Professor, IIK</a:t>
            </a:r>
          </a:p>
        </p:txBody>
      </p:sp>
      <p:sp>
        <p:nvSpPr>
          <p:cNvPr id="19" name="Freeform: Shape 18">
            <a:extLst>
              <a:ext uri="{FF2B5EF4-FFF2-40B4-BE49-F238E27FC236}">
                <a16:creationId xmlns:a16="http://schemas.microsoft.com/office/drawing/2014/main" id="{0931376F-59AF-F711-409F-69FBE46A0A83}"/>
              </a:ext>
              <a:ext uri="{C183D7F6-B498-43B3-948B-1728B52AA6E4}">
                <adec:decorative xmlns:adec="http://schemas.microsoft.com/office/drawing/2017/decorative" val="1"/>
              </a:ext>
            </a:extLst>
          </p:cNvPr>
          <p:cNvSpPr/>
          <p:nvPr/>
        </p:nvSpPr>
        <p:spPr>
          <a:xfrm rot="21300000" flipH="1">
            <a:off x="825194" y="576713"/>
            <a:ext cx="10456673" cy="577242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AutoShape 2">
            <a:extLst>
              <a:ext uri="{FF2B5EF4-FFF2-40B4-BE49-F238E27FC236}">
                <a16:creationId xmlns:a16="http://schemas.microsoft.com/office/drawing/2014/main" id="{38557756-9530-60BC-46E8-581A493FF4A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E40270AB-C49D-4D3E-F779-76E5F7BED5D2}"/>
              </a:ext>
            </a:extLst>
          </p:cNvPr>
          <p:cNvPicPr>
            <a:picLocks noChangeAspect="1"/>
          </p:cNvPicPr>
          <p:nvPr/>
        </p:nvPicPr>
        <p:blipFill>
          <a:blip r:embed="rId4"/>
          <a:srcRect l="5217" t="2082" r="4089" b="4660"/>
          <a:stretch/>
        </p:blipFill>
        <p:spPr>
          <a:xfrm>
            <a:off x="10434417" y="132016"/>
            <a:ext cx="1443318" cy="13858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6656594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DDFF4-B34F-437F-7389-D07EBBF7AB3A}"/>
              </a:ext>
            </a:extLst>
          </p:cNvPr>
          <p:cNvSpPr>
            <a:spLocks noGrp="1"/>
          </p:cNvSpPr>
          <p:nvPr>
            <p:ph type="title"/>
          </p:nvPr>
        </p:nvSpPr>
        <p:spPr>
          <a:xfrm>
            <a:off x="353660" y="18888"/>
            <a:ext cx="7294563" cy="1108202"/>
          </a:xfrm>
        </p:spPr>
        <p:txBody>
          <a:bodyPr/>
          <a:lstStyle/>
          <a:p>
            <a:r>
              <a:rPr lang="en-US"/>
              <a:t>Related work</a:t>
            </a:r>
          </a:p>
        </p:txBody>
      </p:sp>
      <p:graphicFrame>
        <p:nvGraphicFramePr>
          <p:cNvPr id="9" name="Table 8">
            <a:extLst>
              <a:ext uri="{FF2B5EF4-FFF2-40B4-BE49-F238E27FC236}">
                <a16:creationId xmlns:a16="http://schemas.microsoft.com/office/drawing/2014/main" id="{FCDFE5AB-CF21-8D9C-C32D-6EA2B731E895}"/>
              </a:ext>
            </a:extLst>
          </p:cNvPr>
          <p:cNvGraphicFramePr>
            <a:graphicFrameLocks noGrp="1"/>
          </p:cNvGraphicFramePr>
          <p:nvPr>
            <p:extLst>
              <p:ext uri="{D42A27DB-BD31-4B8C-83A1-F6EECF244321}">
                <p14:modId xmlns:p14="http://schemas.microsoft.com/office/powerpoint/2010/main" val="132438577"/>
              </p:ext>
            </p:extLst>
          </p:nvPr>
        </p:nvGraphicFramePr>
        <p:xfrm>
          <a:off x="355599" y="1128888"/>
          <a:ext cx="11294142" cy="5641716"/>
        </p:xfrm>
        <a:graphic>
          <a:graphicData uri="http://schemas.openxmlformats.org/drawingml/2006/table">
            <a:tbl>
              <a:tblPr firstRow="1" bandRow="1">
                <a:tableStyleId>{7DF18680-E054-41AD-8BC1-D1AEF772440D}</a:tableStyleId>
              </a:tblPr>
              <a:tblGrid>
                <a:gridCol w="2466975">
                  <a:extLst>
                    <a:ext uri="{9D8B030D-6E8A-4147-A177-3AD203B41FA5}">
                      <a16:colId xmlns:a16="http://schemas.microsoft.com/office/drawing/2014/main" val="3720643869"/>
                    </a:ext>
                  </a:extLst>
                </a:gridCol>
                <a:gridCol w="2524125">
                  <a:extLst>
                    <a:ext uri="{9D8B030D-6E8A-4147-A177-3AD203B41FA5}">
                      <a16:colId xmlns:a16="http://schemas.microsoft.com/office/drawing/2014/main" val="1772956954"/>
                    </a:ext>
                  </a:extLst>
                </a:gridCol>
                <a:gridCol w="2231136">
                  <a:extLst>
                    <a:ext uri="{9D8B030D-6E8A-4147-A177-3AD203B41FA5}">
                      <a16:colId xmlns:a16="http://schemas.microsoft.com/office/drawing/2014/main" val="705887799"/>
                    </a:ext>
                  </a:extLst>
                </a:gridCol>
                <a:gridCol w="1813078">
                  <a:extLst>
                    <a:ext uri="{9D8B030D-6E8A-4147-A177-3AD203B41FA5}">
                      <a16:colId xmlns:a16="http://schemas.microsoft.com/office/drawing/2014/main" val="2937087468"/>
                    </a:ext>
                  </a:extLst>
                </a:gridCol>
                <a:gridCol w="2258828">
                  <a:extLst>
                    <a:ext uri="{9D8B030D-6E8A-4147-A177-3AD203B41FA5}">
                      <a16:colId xmlns:a16="http://schemas.microsoft.com/office/drawing/2014/main" val="1626263381"/>
                    </a:ext>
                  </a:extLst>
                </a:gridCol>
              </a:tblGrid>
              <a:tr h="676403">
                <a:tc>
                  <a:txBody>
                    <a:bodyPr/>
                    <a:lstStyle/>
                    <a:p>
                      <a:r>
                        <a:rPr lang="en-IN" dirty="0"/>
                        <a:t>Research Paper</a:t>
                      </a:r>
                    </a:p>
                  </a:txBody>
                  <a:tcPr/>
                </a:tc>
                <a:tc>
                  <a:txBody>
                    <a:bodyPr/>
                    <a:lstStyle/>
                    <a:p>
                      <a:r>
                        <a:rPr lang="en-IN" dirty="0"/>
                        <a:t>Observations </a:t>
                      </a:r>
                    </a:p>
                  </a:txBody>
                  <a:tcPr/>
                </a:tc>
                <a:tc>
                  <a:txBody>
                    <a:bodyPr/>
                    <a:lstStyle/>
                    <a:p>
                      <a:r>
                        <a:rPr lang="en-IN" dirty="0"/>
                        <a:t>Sensors  Used</a:t>
                      </a:r>
                    </a:p>
                  </a:txBody>
                  <a:tcPr/>
                </a:tc>
                <a:tc>
                  <a:txBody>
                    <a:bodyPr/>
                    <a:lstStyle/>
                    <a:p>
                      <a:r>
                        <a:rPr lang="en-IN" dirty="0"/>
                        <a:t>ML Algorithms</a:t>
                      </a:r>
                    </a:p>
                  </a:txBody>
                  <a:tcPr/>
                </a:tc>
                <a:tc>
                  <a:txBody>
                    <a:bodyPr/>
                    <a:lstStyle/>
                    <a:p>
                      <a:r>
                        <a:rPr lang="en-IN" dirty="0"/>
                        <a:t>Limitations</a:t>
                      </a:r>
                    </a:p>
                  </a:txBody>
                  <a:tcPr/>
                </a:tc>
                <a:extLst>
                  <a:ext uri="{0D108BD9-81ED-4DB2-BD59-A6C34878D82A}">
                    <a16:rowId xmlns:a16="http://schemas.microsoft.com/office/drawing/2014/main" val="931251753"/>
                  </a:ext>
                </a:extLst>
              </a:tr>
              <a:tr h="2404993">
                <a:tc>
                  <a:txBody>
                    <a:bodyPr/>
                    <a:lstStyle/>
                    <a:p>
                      <a:r>
                        <a:rPr lang="en-US" dirty="0"/>
                        <a:t>1)A Self-Powered, Real-Time, </a:t>
                      </a:r>
                      <a:r>
                        <a:rPr lang="en-US" dirty="0" err="1"/>
                        <a:t>LoRaWAN</a:t>
                      </a:r>
                      <a:r>
                        <a:rPr lang="en-US" dirty="0"/>
                        <a:t> IoT-Based Soil Health Monitoring System</a:t>
                      </a:r>
                      <a:endParaRPr lang="en-IN" dirty="0"/>
                    </a:p>
                  </a:txBody>
                  <a:tcPr/>
                </a:tc>
                <a:tc>
                  <a:txBody>
                    <a:bodyPr/>
                    <a:lstStyle/>
                    <a:p>
                      <a:r>
                        <a:rPr lang="en-IN" dirty="0" err="1"/>
                        <a:t>LoRaWan</a:t>
                      </a:r>
                      <a:r>
                        <a:rPr lang="en-IN" dirty="0"/>
                        <a:t> Based approach.</a:t>
                      </a:r>
                    </a:p>
                    <a:p>
                      <a:pPr lvl="0">
                        <a:buNone/>
                      </a:pPr>
                      <a:r>
                        <a:rPr lang="en-IN" dirty="0"/>
                        <a:t>Temperature,Humidity,Co2 is measured.</a:t>
                      </a:r>
                      <a:br>
                        <a:rPr lang="en-IN" dirty="0"/>
                      </a:br>
                      <a:r>
                        <a:rPr lang="en-IN" dirty="0"/>
                        <a:t>Energy Harvesting method like solar panel is used. </a:t>
                      </a:r>
                      <a:br>
                        <a:rPr lang="en-IN" dirty="0"/>
                      </a:br>
                      <a:endParaRPr lang="en-IN" dirty="0"/>
                    </a:p>
                  </a:txBody>
                  <a:tcPr/>
                </a:tc>
                <a:tc>
                  <a:txBody>
                    <a:bodyPr/>
                    <a:lstStyle/>
                    <a:p>
                      <a:r>
                        <a:rPr lang="en-IN" dirty="0"/>
                        <a:t>Soil moisture,</a:t>
                      </a:r>
                    </a:p>
                    <a:p>
                      <a:r>
                        <a:rPr lang="en-IN" err="1"/>
                        <a:t>PH,Temperature</a:t>
                      </a:r>
                      <a:endParaRPr lang="en-IN"/>
                    </a:p>
                    <a:p>
                      <a:r>
                        <a:rPr lang="en-IN" dirty="0"/>
                        <a:t>EC, Co2</a:t>
                      </a:r>
                    </a:p>
                  </a:txBody>
                  <a:tcPr/>
                </a:tc>
                <a:tc>
                  <a:txBody>
                    <a:bodyPr/>
                    <a:lstStyle/>
                    <a:p>
                      <a:r>
                        <a:rPr lang="en-IN" dirty="0"/>
                        <a:t>         -</a:t>
                      </a:r>
                    </a:p>
                  </a:txBody>
                  <a:tcPr/>
                </a:tc>
                <a:tc>
                  <a:txBody>
                    <a:bodyPr/>
                    <a:lstStyle/>
                    <a:p>
                      <a:r>
                        <a:rPr lang="en-IN" dirty="0"/>
                        <a:t>No analysing method of collected data is proposed .</a:t>
                      </a:r>
                    </a:p>
                    <a:p>
                      <a:r>
                        <a:rPr lang="en-IN" dirty="0"/>
                        <a:t>Just graphical representation of data.</a:t>
                      </a:r>
                    </a:p>
                    <a:p>
                      <a:r>
                        <a:rPr lang="en-IN" dirty="0"/>
                        <a:t>Not all nutrients is considered.</a:t>
                      </a:r>
                    </a:p>
                  </a:txBody>
                  <a:tcPr/>
                </a:tc>
                <a:extLst>
                  <a:ext uri="{0D108BD9-81ED-4DB2-BD59-A6C34878D82A}">
                    <a16:rowId xmlns:a16="http://schemas.microsoft.com/office/drawing/2014/main" val="4121042839"/>
                  </a:ext>
                </a:extLst>
              </a:tr>
              <a:tr h="2404993">
                <a:tc>
                  <a:txBody>
                    <a:bodyPr/>
                    <a:lstStyle/>
                    <a:p>
                      <a:r>
                        <a:rPr lang="en-US" dirty="0"/>
                        <a:t>2)A Cloud based Soil health Digitalization and Monitoring Technique for Optimum Resource Utilization in Smart Farming</a:t>
                      </a:r>
                      <a:endParaRPr lang="en-IN" dirty="0"/>
                    </a:p>
                  </a:txBody>
                  <a:tcPr/>
                </a:tc>
                <a:tc>
                  <a:txBody>
                    <a:bodyPr/>
                    <a:lstStyle/>
                    <a:p>
                      <a:r>
                        <a:rPr lang="en-IN" dirty="0"/>
                        <a:t>Cloud storage of data for better accessibility.</a:t>
                      </a:r>
                    </a:p>
                    <a:p>
                      <a:r>
                        <a:rPr lang="en-IN" dirty="0"/>
                        <a:t>Test tube based method for NPK </a:t>
                      </a:r>
                      <a:r>
                        <a:rPr lang="en-IN" dirty="0" err="1"/>
                        <a:t>measurment</a:t>
                      </a:r>
                      <a:endParaRPr lang="en-IN" dirty="0"/>
                    </a:p>
                  </a:txBody>
                  <a:tcPr/>
                </a:tc>
                <a:tc>
                  <a:txBody>
                    <a:bodyPr/>
                    <a:lstStyle/>
                    <a:p>
                      <a:r>
                        <a:rPr lang="en-IN" dirty="0"/>
                        <a:t>Soil </a:t>
                      </a:r>
                      <a:r>
                        <a:rPr lang="en-IN" dirty="0" err="1"/>
                        <a:t>Moisture,NPK</a:t>
                      </a:r>
                      <a:endParaRPr lang="en-IN" dirty="0"/>
                    </a:p>
                  </a:txBody>
                  <a:tcPr/>
                </a:tc>
                <a:tc>
                  <a:txBody>
                    <a:bodyPr/>
                    <a:lstStyle/>
                    <a:p>
                      <a:r>
                        <a:rPr lang="en-IN" dirty="0"/>
                        <a:t>         -</a:t>
                      </a:r>
                    </a:p>
                  </a:txBody>
                  <a:tcPr/>
                </a:tc>
                <a:tc>
                  <a:txBody>
                    <a:bodyPr/>
                    <a:lstStyle/>
                    <a:p>
                      <a:r>
                        <a:rPr lang="en-IN" dirty="0"/>
                        <a:t>Raw data is stored in cloud no analysis method is proposed.</a:t>
                      </a:r>
                    </a:p>
                    <a:p>
                      <a:r>
                        <a:rPr lang="en-IN" dirty="0"/>
                        <a:t>Smart sensing methods for </a:t>
                      </a:r>
                      <a:r>
                        <a:rPr lang="en-IN" dirty="0" err="1"/>
                        <a:t>npk</a:t>
                      </a:r>
                      <a:r>
                        <a:rPr lang="en-IN" dirty="0"/>
                        <a:t> is not used .</a:t>
                      </a:r>
                    </a:p>
                  </a:txBody>
                  <a:tcPr/>
                </a:tc>
                <a:extLst>
                  <a:ext uri="{0D108BD9-81ED-4DB2-BD59-A6C34878D82A}">
                    <a16:rowId xmlns:a16="http://schemas.microsoft.com/office/drawing/2014/main" val="1087513304"/>
                  </a:ext>
                </a:extLst>
              </a:tr>
            </a:tbl>
          </a:graphicData>
        </a:graphic>
      </p:graphicFrame>
    </p:spTree>
    <p:extLst>
      <p:ext uri="{BB962C8B-B14F-4D97-AF65-F5344CB8AC3E}">
        <p14:creationId xmlns:p14="http://schemas.microsoft.com/office/powerpoint/2010/main" val="228126726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DDFF4-B34F-437F-7389-D07EBBF7AB3A}"/>
              </a:ext>
            </a:extLst>
          </p:cNvPr>
          <p:cNvSpPr>
            <a:spLocks noGrp="1"/>
          </p:cNvSpPr>
          <p:nvPr>
            <p:ph type="title"/>
          </p:nvPr>
        </p:nvSpPr>
        <p:spPr/>
        <p:txBody>
          <a:bodyPr/>
          <a:lstStyle/>
          <a:p>
            <a:r>
              <a:rPr lang="en-US"/>
              <a:t>Related work</a:t>
            </a:r>
          </a:p>
        </p:txBody>
      </p:sp>
      <p:graphicFrame>
        <p:nvGraphicFramePr>
          <p:cNvPr id="9" name="Table 8">
            <a:extLst>
              <a:ext uri="{FF2B5EF4-FFF2-40B4-BE49-F238E27FC236}">
                <a16:creationId xmlns:a16="http://schemas.microsoft.com/office/drawing/2014/main" id="{FCDFE5AB-CF21-8D9C-C32D-6EA2B731E895}"/>
              </a:ext>
            </a:extLst>
          </p:cNvPr>
          <p:cNvGraphicFramePr>
            <a:graphicFrameLocks noGrp="1"/>
          </p:cNvGraphicFramePr>
          <p:nvPr>
            <p:extLst>
              <p:ext uri="{D42A27DB-BD31-4B8C-83A1-F6EECF244321}">
                <p14:modId xmlns:p14="http://schemas.microsoft.com/office/powerpoint/2010/main" val="4007809088"/>
              </p:ext>
            </p:extLst>
          </p:nvPr>
        </p:nvGraphicFramePr>
        <p:xfrm>
          <a:off x="615244" y="1715910"/>
          <a:ext cx="10965525" cy="5046683"/>
        </p:xfrm>
        <a:graphic>
          <a:graphicData uri="http://schemas.openxmlformats.org/drawingml/2006/table">
            <a:tbl>
              <a:tblPr firstRow="1" bandRow="1">
                <a:tableStyleId>{7DF18680-E054-41AD-8BC1-D1AEF772440D}</a:tableStyleId>
              </a:tblPr>
              <a:tblGrid>
                <a:gridCol w="2328862">
                  <a:extLst>
                    <a:ext uri="{9D8B030D-6E8A-4147-A177-3AD203B41FA5}">
                      <a16:colId xmlns:a16="http://schemas.microsoft.com/office/drawing/2014/main" val="3720643869"/>
                    </a:ext>
                  </a:extLst>
                </a:gridCol>
                <a:gridCol w="2157983">
                  <a:extLst>
                    <a:ext uri="{9D8B030D-6E8A-4147-A177-3AD203B41FA5}">
                      <a16:colId xmlns:a16="http://schemas.microsoft.com/office/drawing/2014/main" val="1772956954"/>
                    </a:ext>
                  </a:extLst>
                </a:gridCol>
                <a:gridCol w="2337815">
                  <a:extLst>
                    <a:ext uri="{9D8B030D-6E8A-4147-A177-3AD203B41FA5}">
                      <a16:colId xmlns:a16="http://schemas.microsoft.com/office/drawing/2014/main" val="1560607120"/>
                    </a:ext>
                  </a:extLst>
                </a:gridCol>
                <a:gridCol w="2120927">
                  <a:extLst>
                    <a:ext uri="{9D8B030D-6E8A-4147-A177-3AD203B41FA5}">
                      <a16:colId xmlns:a16="http://schemas.microsoft.com/office/drawing/2014/main" val="1039062209"/>
                    </a:ext>
                  </a:extLst>
                </a:gridCol>
                <a:gridCol w="2019938">
                  <a:extLst>
                    <a:ext uri="{9D8B030D-6E8A-4147-A177-3AD203B41FA5}">
                      <a16:colId xmlns:a16="http://schemas.microsoft.com/office/drawing/2014/main" val="1626263381"/>
                    </a:ext>
                  </a:extLst>
                </a:gridCol>
              </a:tblGrid>
              <a:tr h="633984">
                <a:tc>
                  <a:txBody>
                    <a:bodyPr/>
                    <a:lstStyle/>
                    <a:p>
                      <a:r>
                        <a:rPr lang="en-IN" dirty="0">
                          <a:solidFill>
                            <a:schemeClr val="bg1"/>
                          </a:solidFill>
                        </a:rPr>
                        <a:t>Research Paper</a:t>
                      </a:r>
                      <a:endParaRPr lang="en-IN" dirty="0">
                        <a:solidFill>
                          <a:schemeClr val="accent2"/>
                        </a:solidFill>
                      </a:endParaRPr>
                    </a:p>
                  </a:txBody>
                  <a:tcPr/>
                </a:tc>
                <a:tc>
                  <a:txBody>
                    <a:bodyPr/>
                    <a:lstStyle/>
                    <a:p>
                      <a:r>
                        <a:rPr lang="en-IN" dirty="0"/>
                        <a:t>Observations </a:t>
                      </a:r>
                    </a:p>
                  </a:txBody>
                  <a:tcPr/>
                </a:tc>
                <a:tc>
                  <a:txBody>
                    <a:bodyPr/>
                    <a:lstStyle/>
                    <a:p>
                      <a:r>
                        <a:rPr lang="en-IN" dirty="0"/>
                        <a:t>Sensors  Used</a:t>
                      </a:r>
                    </a:p>
                  </a:txBody>
                  <a:tcPr/>
                </a:tc>
                <a:tc>
                  <a:txBody>
                    <a:bodyPr/>
                    <a:lstStyle/>
                    <a:p>
                      <a:r>
                        <a:rPr lang="en-IN" dirty="0"/>
                        <a:t>ML Algorithms</a:t>
                      </a:r>
                    </a:p>
                  </a:txBody>
                  <a:tcPr/>
                </a:tc>
                <a:tc>
                  <a:txBody>
                    <a:bodyPr/>
                    <a:lstStyle/>
                    <a:p>
                      <a:r>
                        <a:rPr lang="en-IN" dirty="0"/>
                        <a:t>Limitations</a:t>
                      </a:r>
                    </a:p>
                  </a:txBody>
                  <a:tcPr/>
                </a:tc>
                <a:extLst>
                  <a:ext uri="{0D108BD9-81ED-4DB2-BD59-A6C34878D82A}">
                    <a16:rowId xmlns:a16="http://schemas.microsoft.com/office/drawing/2014/main" val="931251753"/>
                  </a:ext>
                </a:extLst>
              </a:tr>
              <a:tr h="2436010">
                <a:tc>
                  <a:txBody>
                    <a:bodyPr/>
                    <a:lstStyle/>
                    <a:p>
                      <a:r>
                        <a:rPr lang="en-US" dirty="0"/>
                        <a:t>3)Machine learning enabled IoT system for soil nutrients monitoring and crop recommendation</a:t>
                      </a:r>
                      <a:endParaRPr lang="en-IN" dirty="0"/>
                    </a:p>
                  </a:txBody>
                  <a:tcPr/>
                </a:tc>
                <a:tc>
                  <a:txBody>
                    <a:bodyPr/>
                    <a:lstStyle/>
                    <a:p>
                      <a:r>
                        <a:rPr lang="en-IN" dirty="0"/>
                        <a:t>Used </a:t>
                      </a:r>
                      <a:r>
                        <a:rPr lang="en-IN" dirty="0" err="1"/>
                        <a:t>LoRaWAN</a:t>
                      </a:r>
                      <a:r>
                        <a:rPr lang="en-IN" dirty="0"/>
                        <a:t> as communication protocol.</a:t>
                      </a:r>
                    </a:p>
                    <a:p>
                      <a:r>
                        <a:rPr lang="en-IN" dirty="0"/>
                        <a:t>Considered all major nutrients.</a:t>
                      </a:r>
                    </a:p>
                    <a:p>
                      <a:r>
                        <a:rPr lang="en-IN" dirty="0"/>
                        <a:t>Real time monitoring</a:t>
                      </a:r>
                      <a:br>
                        <a:rPr lang="en-IN" dirty="0"/>
                      </a:br>
                      <a:endParaRPr lang="en-IN" dirty="0"/>
                    </a:p>
                  </a:txBody>
                  <a:tcPr/>
                </a:tc>
                <a:tc>
                  <a:txBody>
                    <a:bodyPr/>
                    <a:lstStyle/>
                    <a:p>
                      <a:r>
                        <a:rPr lang="en-IN" dirty="0"/>
                        <a:t>Moisture, pH, NPK,</a:t>
                      </a:r>
                    </a:p>
                    <a:p>
                      <a:r>
                        <a:rPr lang="en-IN" dirty="0"/>
                        <a:t>Temperature,</a:t>
                      </a:r>
                    </a:p>
                    <a:p>
                      <a:r>
                        <a:rPr lang="en-IN" dirty="0"/>
                        <a:t>Humidity</a:t>
                      </a:r>
                    </a:p>
                  </a:txBody>
                  <a:tcPr/>
                </a:tc>
                <a:tc>
                  <a:txBody>
                    <a:bodyPr/>
                    <a:lstStyle/>
                    <a:p>
                      <a:r>
                        <a:rPr lang="en-IN" dirty="0"/>
                        <a:t>Random Forest,</a:t>
                      </a:r>
                    </a:p>
                    <a:p>
                      <a:r>
                        <a:rPr lang="en-IN" dirty="0"/>
                        <a:t>Logistic Regression,</a:t>
                      </a:r>
                    </a:p>
                    <a:p>
                      <a:r>
                        <a:rPr lang="en-IN" dirty="0"/>
                        <a:t>LGBM,</a:t>
                      </a:r>
                    </a:p>
                    <a:p>
                      <a:r>
                        <a:rPr lang="en-IN" dirty="0"/>
                        <a:t>Neural Networks</a:t>
                      </a:r>
                    </a:p>
                  </a:txBody>
                  <a:tcPr/>
                </a:tc>
                <a:tc>
                  <a:txBody>
                    <a:bodyPr/>
                    <a:lstStyle/>
                    <a:p>
                      <a:r>
                        <a:rPr lang="en-IN" dirty="0"/>
                        <a:t>No Energy harvesting method is used.</a:t>
                      </a:r>
                    </a:p>
                    <a:p>
                      <a:r>
                        <a:rPr lang="en-IN" dirty="0"/>
                        <a:t>Nutrients cycle of crop is not considered.</a:t>
                      </a:r>
                    </a:p>
                    <a:p>
                      <a:r>
                        <a:rPr lang="en-IN" dirty="0"/>
                        <a:t>Soil type is not considered </a:t>
                      </a:r>
                    </a:p>
                  </a:txBody>
                  <a:tcPr/>
                </a:tc>
                <a:extLst>
                  <a:ext uri="{0D108BD9-81ED-4DB2-BD59-A6C34878D82A}">
                    <a16:rowId xmlns:a16="http://schemas.microsoft.com/office/drawing/2014/main" val="4121042839"/>
                  </a:ext>
                </a:extLst>
              </a:tr>
              <a:tr h="1852379">
                <a:tc>
                  <a:txBody>
                    <a:bodyPr/>
                    <a:lstStyle/>
                    <a:p>
                      <a:r>
                        <a:rPr lang="en-US" dirty="0"/>
                        <a:t>4)IoT-Enabled Soil Nutrient Analysis and Crop Recommendation Model for Precision Agriculture</a:t>
                      </a:r>
                      <a:endParaRPr lang="en-IN" dirty="0"/>
                    </a:p>
                  </a:txBody>
                  <a:tcPr/>
                </a:tc>
                <a:tc>
                  <a:txBody>
                    <a:bodyPr/>
                    <a:lstStyle/>
                    <a:p>
                      <a:r>
                        <a:rPr lang="en-IN" dirty="0"/>
                        <a:t>Test tube based approach using IOT.</a:t>
                      </a:r>
                    </a:p>
                    <a:p>
                      <a:r>
                        <a:rPr lang="en-IN" dirty="0"/>
                        <a:t>Used for crop recommendation</a:t>
                      </a:r>
                    </a:p>
                  </a:txBody>
                  <a:tcPr/>
                </a:tc>
                <a:tc>
                  <a:txBody>
                    <a:bodyPr/>
                    <a:lstStyle/>
                    <a:p>
                      <a:r>
                        <a:rPr lang="en-IN" dirty="0"/>
                        <a:t>Soil Temperature,</a:t>
                      </a:r>
                    </a:p>
                    <a:p>
                      <a:pPr lvl="0">
                        <a:buNone/>
                      </a:pPr>
                      <a:r>
                        <a:rPr lang="en-IN" dirty="0"/>
                        <a:t>Moisture, Water </a:t>
                      </a:r>
                      <a:r>
                        <a:rPr lang="en-IN" dirty="0" err="1"/>
                        <a:t>Level,pH,NPK</a:t>
                      </a:r>
                      <a:endParaRPr lang="en-IN" dirty="0"/>
                    </a:p>
                  </a:txBody>
                  <a:tcPr/>
                </a:tc>
                <a:tc>
                  <a:txBody>
                    <a:bodyPr/>
                    <a:lstStyle/>
                    <a:p>
                      <a:r>
                        <a:rPr lang="en-IN" dirty="0"/>
                        <a:t>Multi-class SVM with FFO</a:t>
                      </a:r>
                    </a:p>
                  </a:txBody>
                  <a:tcPr/>
                </a:tc>
                <a:tc>
                  <a:txBody>
                    <a:bodyPr/>
                    <a:lstStyle/>
                    <a:p>
                      <a:r>
                        <a:rPr lang="en-IN" dirty="0"/>
                        <a:t>No real time and continuous monitoring.</a:t>
                      </a:r>
                    </a:p>
                    <a:p>
                      <a:r>
                        <a:rPr lang="en-IN" dirty="0"/>
                        <a:t>Used only at time planting </a:t>
                      </a:r>
                    </a:p>
                  </a:txBody>
                  <a:tcPr/>
                </a:tc>
                <a:extLst>
                  <a:ext uri="{0D108BD9-81ED-4DB2-BD59-A6C34878D82A}">
                    <a16:rowId xmlns:a16="http://schemas.microsoft.com/office/drawing/2014/main" val="218692653"/>
                  </a:ext>
                </a:extLst>
              </a:tr>
            </a:tbl>
          </a:graphicData>
        </a:graphic>
      </p:graphicFrame>
    </p:spTree>
    <p:extLst>
      <p:ext uri="{BB962C8B-B14F-4D97-AF65-F5344CB8AC3E}">
        <p14:creationId xmlns:p14="http://schemas.microsoft.com/office/powerpoint/2010/main" val="85474590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DDFF4-B34F-437F-7389-D07EBBF7AB3A}"/>
              </a:ext>
            </a:extLst>
          </p:cNvPr>
          <p:cNvSpPr>
            <a:spLocks noGrp="1"/>
          </p:cNvSpPr>
          <p:nvPr>
            <p:ph type="title"/>
          </p:nvPr>
        </p:nvSpPr>
        <p:spPr>
          <a:xfrm>
            <a:off x="743125" y="622842"/>
            <a:ext cx="7232476" cy="1079980"/>
          </a:xfrm>
        </p:spPr>
        <p:txBody>
          <a:bodyPr/>
          <a:lstStyle/>
          <a:p>
            <a:r>
              <a:rPr lang="en-US"/>
              <a:t>Related work</a:t>
            </a:r>
          </a:p>
        </p:txBody>
      </p:sp>
      <p:graphicFrame>
        <p:nvGraphicFramePr>
          <p:cNvPr id="9" name="Table 8">
            <a:extLst>
              <a:ext uri="{FF2B5EF4-FFF2-40B4-BE49-F238E27FC236}">
                <a16:creationId xmlns:a16="http://schemas.microsoft.com/office/drawing/2014/main" id="{FCDFE5AB-CF21-8D9C-C32D-6EA2B731E895}"/>
              </a:ext>
            </a:extLst>
          </p:cNvPr>
          <p:cNvGraphicFramePr>
            <a:graphicFrameLocks noGrp="1"/>
          </p:cNvGraphicFramePr>
          <p:nvPr>
            <p:extLst>
              <p:ext uri="{D42A27DB-BD31-4B8C-83A1-F6EECF244321}">
                <p14:modId xmlns:p14="http://schemas.microsoft.com/office/powerpoint/2010/main" val="540047062"/>
              </p:ext>
            </p:extLst>
          </p:nvPr>
        </p:nvGraphicFramePr>
        <p:xfrm>
          <a:off x="748771" y="1713832"/>
          <a:ext cx="10697292" cy="4937760"/>
        </p:xfrm>
        <a:graphic>
          <a:graphicData uri="http://schemas.openxmlformats.org/drawingml/2006/table">
            <a:tbl>
              <a:tblPr firstRow="1" bandRow="1">
                <a:tableStyleId>{93296810-A885-4BE3-A3E7-6D5BEEA58F35}</a:tableStyleId>
              </a:tblPr>
              <a:tblGrid>
                <a:gridCol w="2296462">
                  <a:extLst>
                    <a:ext uri="{9D8B030D-6E8A-4147-A177-3AD203B41FA5}">
                      <a16:colId xmlns:a16="http://schemas.microsoft.com/office/drawing/2014/main" val="3720643869"/>
                    </a:ext>
                  </a:extLst>
                </a:gridCol>
                <a:gridCol w="2072171">
                  <a:extLst>
                    <a:ext uri="{9D8B030D-6E8A-4147-A177-3AD203B41FA5}">
                      <a16:colId xmlns:a16="http://schemas.microsoft.com/office/drawing/2014/main" val="1772956954"/>
                    </a:ext>
                  </a:extLst>
                </a:gridCol>
                <a:gridCol w="2109215">
                  <a:extLst>
                    <a:ext uri="{9D8B030D-6E8A-4147-A177-3AD203B41FA5}">
                      <a16:colId xmlns:a16="http://schemas.microsoft.com/office/drawing/2014/main" val="1710409684"/>
                    </a:ext>
                  </a:extLst>
                </a:gridCol>
                <a:gridCol w="2035127">
                  <a:extLst>
                    <a:ext uri="{9D8B030D-6E8A-4147-A177-3AD203B41FA5}">
                      <a16:colId xmlns:a16="http://schemas.microsoft.com/office/drawing/2014/main" val="3643097177"/>
                    </a:ext>
                  </a:extLst>
                </a:gridCol>
                <a:gridCol w="2184317">
                  <a:extLst>
                    <a:ext uri="{9D8B030D-6E8A-4147-A177-3AD203B41FA5}">
                      <a16:colId xmlns:a16="http://schemas.microsoft.com/office/drawing/2014/main" val="1626263381"/>
                    </a:ext>
                  </a:extLst>
                </a:gridCol>
              </a:tblGrid>
              <a:tr h="575747">
                <a:tc>
                  <a:txBody>
                    <a:bodyPr/>
                    <a:lstStyle/>
                    <a:p>
                      <a:pPr lvl="0">
                        <a:buNone/>
                      </a:pPr>
                      <a:r>
                        <a:rPr lang="en-IN" sz="1800" b="1" i="0" u="none" strike="noStrike" noProof="0">
                          <a:solidFill>
                            <a:schemeClr val="bg1"/>
                          </a:solidFill>
                          <a:latin typeface="Meiryo"/>
                        </a:rPr>
                        <a:t>Research Paper</a:t>
                      </a:r>
                      <a:endParaRPr lang="en-US"/>
                    </a:p>
                  </a:txBody>
                  <a:tcPr/>
                </a:tc>
                <a:tc>
                  <a:txBody>
                    <a:bodyPr/>
                    <a:lstStyle/>
                    <a:p>
                      <a:pPr lvl="0">
                        <a:buNone/>
                      </a:pPr>
                      <a:r>
                        <a:rPr lang="en-IN" sz="1800" b="1" i="0" u="none" strike="noStrike" noProof="0">
                          <a:solidFill>
                            <a:srgbClr val="FFFFFF"/>
                          </a:solidFill>
                          <a:latin typeface="Meiryo"/>
                        </a:rPr>
                        <a:t>Observations</a:t>
                      </a:r>
                      <a:endParaRPr lang="en-US"/>
                    </a:p>
                  </a:txBody>
                  <a:tcPr/>
                </a:tc>
                <a:tc>
                  <a:txBody>
                    <a:bodyPr/>
                    <a:lstStyle/>
                    <a:p>
                      <a:pPr lvl="0" algn="l">
                        <a:lnSpc>
                          <a:spcPct val="100000"/>
                        </a:lnSpc>
                        <a:spcBef>
                          <a:spcPts val="0"/>
                        </a:spcBef>
                        <a:spcAft>
                          <a:spcPts val="0"/>
                        </a:spcAft>
                        <a:buNone/>
                      </a:pPr>
                      <a:r>
                        <a:rPr lang="en-IN" sz="1800" b="1" i="0" u="none" strike="noStrike" noProof="0">
                          <a:solidFill>
                            <a:srgbClr val="FFFFFF"/>
                          </a:solidFill>
                          <a:latin typeface="Meiryo"/>
                        </a:rPr>
                        <a:t>Sensors Used</a:t>
                      </a:r>
                    </a:p>
                    <a:p>
                      <a:pPr lvl="0">
                        <a:buNone/>
                      </a:pPr>
                      <a:endParaRPr lang="en-IN"/>
                    </a:p>
                  </a:txBody>
                  <a:tcPr/>
                </a:tc>
                <a:tc>
                  <a:txBody>
                    <a:bodyPr/>
                    <a:lstStyle/>
                    <a:p>
                      <a:pPr lvl="0">
                        <a:buNone/>
                      </a:pPr>
                      <a:r>
                        <a:rPr lang="en-IN" sz="1800" b="1" i="0" u="none" strike="noStrike" noProof="0">
                          <a:solidFill>
                            <a:srgbClr val="FFFFFF"/>
                          </a:solidFill>
                          <a:latin typeface="Meiryo"/>
                        </a:rPr>
                        <a:t>ML Algorithms</a:t>
                      </a:r>
                      <a:endParaRPr lang="en-US"/>
                    </a:p>
                  </a:txBody>
                  <a:tcPr/>
                </a:tc>
                <a:tc>
                  <a:txBody>
                    <a:bodyPr/>
                    <a:lstStyle/>
                    <a:p>
                      <a:pPr lvl="0" algn="l">
                        <a:lnSpc>
                          <a:spcPct val="100000"/>
                        </a:lnSpc>
                        <a:spcBef>
                          <a:spcPts val="0"/>
                        </a:spcBef>
                        <a:spcAft>
                          <a:spcPts val="0"/>
                        </a:spcAft>
                        <a:buNone/>
                      </a:pPr>
                      <a:r>
                        <a:rPr lang="en-IN" sz="1800" b="1" i="0" u="none" strike="noStrike" noProof="0">
                          <a:solidFill>
                            <a:srgbClr val="FFFFFF"/>
                          </a:solidFill>
                          <a:latin typeface="Meiryo"/>
                        </a:rPr>
                        <a:t>Limitations</a:t>
                      </a:r>
                    </a:p>
                    <a:p>
                      <a:pPr lvl="0">
                        <a:buNone/>
                      </a:pPr>
                      <a:endParaRPr lang="en-IN"/>
                    </a:p>
                  </a:txBody>
                  <a:tcPr/>
                </a:tc>
                <a:extLst>
                  <a:ext uri="{0D108BD9-81ED-4DB2-BD59-A6C34878D82A}">
                    <a16:rowId xmlns:a16="http://schemas.microsoft.com/office/drawing/2014/main" val="931251753"/>
                  </a:ext>
                </a:extLst>
              </a:tr>
              <a:tr h="1801880">
                <a:tc>
                  <a:txBody>
                    <a:bodyPr/>
                    <a:lstStyle/>
                    <a:p>
                      <a:r>
                        <a:rPr lang="en-US" dirty="0"/>
                        <a:t>5)Automation in Agriculture and IoT</a:t>
                      </a:r>
                      <a:endParaRPr lang="en-IN" dirty="0"/>
                    </a:p>
                  </a:txBody>
                  <a:tcPr/>
                </a:tc>
                <a:tc>
                  <a:txBody>
                    <a:bodyPr/>
                    <a:lstStyle/>
                    <a:p>
                      <a:br>
                        <a:rPr lang="en-IN"/>
                      </a:br>
                      <a:r>
                        <a:rPr lang="en-IN"/>
                        <a:t>monitoring PH, </a:t>
                      </a:r>
                      <a:r>
                        <a:rPr lang="en-IN" err="1"/>
                        <a:t>Temparature</a:t>
                      </a:r>
                      <a:r>
                        <a:rPr lang="en-IN"/>
                        <a:t> , Humidity.</a:t>
                      </a:r>
                    </a:p>
                  </a:txBody>
                  <a:tcPr/>
                </a:tc>
                <a:tc>
                  <a:txBody>
                    <a:bodyPr/>
                    <a:lstStyle/>
                    <a:p>
                      <a:r>
                        <a:rPr lang="en-IN" err="1"/>
                        <a:t>PH,temperature</a:t>
                      </a:r>
                      <a:r>
                        <a:rPr lang="en-IN"/>
                        <a:t>,</a:t>
                      </a:r>
                    </a:p>
                    <a:p>
                      <a:r>
                        <a:rPr lang="en-IN"/>
                        <a:t>Humidity</a:t>
                      </a:r>
                    </a:p>
                  </a:txBody>
                  <a:tcPr/>
                </a:tc>
                <a:tc>
                  <a:txBody>
                    <a:bodyPr/>
                    <a:lstStyle/>
                    <a:p>
                      <a:r>
                        <a:rPr lang="en-IN"/>
                        <a:t>         -</a:t>
                      </a:r>
                    </a:p>
                  </a:txBody>
                  <a:tcPr/>
                </a:tc>
                <a:tc>
                  <a:txBody>
                    <a:bodyPr/>
                    <a:lstStyle/>
                    <a:p>
                      <a:r>
                        <a:rPr lang="en-IN" dirty="0"/>
                        <a:t>No data storage</a:t>
                      </a:r>
                    </a:p>
                    <a:p>
                      <a:r>
                        <a:rPr lang="en-IN" dirty="0"/>
                        <a:t>No explanation of analysis method .</a:t>
                      </a:r>
                    </a:p>
                    <a:p>
                      <a:r>
                        <a:rPr lang="en-IN" dirty="0"/>
                        <a:t>Not used cloud based approach to access data from anywhere</a:t>
                      </a:r>
                    </a:p>
                  </a:txBody>
                  <a:tcPr/>
                </a:tc>
                <a:extLst>
                  <a:ext uri="{0D108BD9-81ED-4DB2-BD59-A6C34878D82A}">
                    <a16:rowId xmlns:a16="http://schemas.microsoft.com/office/drawing/2014/main" val="4121042839"/>
                  </a:ext>
                </a:extLst>
              </a:tr>
              <a:tr h="2047097">
                <a:tc>
                  <a:txBody>
                    <a:bodyPr/>
                    <a:lstStyle/>
                    <a:p>
                      <a:r>
                        <a:rPr lang="en-US"/>
                        <a:t>6)IoT and GIS Integration for Real-Time Monitoring of Soil Health and Nutrient Status</a:t>
                      </a:r>
                      <a:endParaRPr lang="en-IN"/>
                    </a:p>
                  </a:txBody>
                  <a:tcPr/>
                </a:tc>
                <a:tc>
                  <a:txBody>
                    <a:bodyPr/>
                    <a:lstStyle/>
                    <a:p>
                      <a:r>
                        <a:rPr lang="en-IN"/>
                        <a:t>Integration geographic Information System.</a:t>
                      </a:r>
                    </a:p>
                    <a:p>
                      <a:r>
                        <a:rPr lang="en-IN"/>
                        <a:t>All major nutrients Is considered </a:t>
                      </a:r>
                    </a:p>
                    <a:p>
                      <a:endParaRPr lang="en-IN"/>
                    </a:p>
                  </a:txBody>
                  <a:tcPr/>
                </a:tc>
                <a:tc>
                  <a:txBody>
                    <a:bodyPr/>
                    <a:lstStyle/>
                    <a:p>
                      <a:r>
                        <a:rPr lang="en-IN" err="1"/>
                        <a:t>Moisture,pH</a:t>
                      </a:r>
                      <a:r>
                        <a:rPr lang="en-IN"/>
                        <a:t>,</a:t>
                      </a:r>
                    </a:p>
                    <a:p>
                      <a:r>
                        <a:rPr lang="en-IN"/>
                        <a:t>Temperature,</a:t>
                      </a:r>
                    </a:p>
                    <a:p>
                      <a:r>
                        <a:rPr lang="en-IN"/>
                        <a:t>Humidity</a:t>
                      </a:r>
                    </a:p>
                  </a:txBody>
                  <a:tcPr/>
                </a:tc>
                <a:tc>
                  <a:txBody>
                    <a:bodyPr/>
                    <a:lstStyle/>
                    <a:p>
                      <a:r>
                        <a:rPr lang="en-IN"/>
                        <a:t>         -</a:t>
                      </a:r>
                    </a:p>
                  </a:txBody>
                  <a:tcPr/>
                </a:tc>
                <a:tc>
                  <a:txBody>
                    <a:bodyPr/>
                    <a:lstStyle/>
                    <a:p>
                      <a:r>
                        <a:rPr lang="en-IN" dirty="0"/>
                        <a:t>Understanding numbers is difficult for farmers.</a:t>
                      </a:r>
                    </a:p>
                    <a:p>
                      <a:r>
                        <a:rPr lang="en-IN" dirty="0"/>
                        <a:t>No analysis or recommendation from stored data </a:t>
                      </a:r>
                    </a:p>
                  </a:txBody>
                  <a:tcPr/>
                </a:tc>
                <a:extLst>
                  <a:ext uri="{0D108BD9-81ED-4DB2-BD59-A6C34878D82A}">
                    <a16:rowId xmlns:a16="http://schemas.microsoft.com/office/drawing/2014/main" val="1087513304"/>
                  </a:ext>
                </a:extLst>
              </a:tr>
            </a:tbl>
          </a:graphicData>
        </a:graphic>
      </p:graphicFrame>
    </p:spTree>
    <p:extLst>
      <p:ext uri="{BB962C8B-B14F-4D97-AF65-F5344CB8AC3E}">
        <p14:creationId xmlns:p14="http://schemas.microsoft.com/office/powerpoint/2010/main" val="18327921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DDFF4-B34F-437F-7389-D07EBBF7AB3A}"/>
              </a:ext>
            </a:extLst>
          </p:cNvPr>
          <p:cNvSpPr>
            <a:spLocks noGrp="1"/>
          </p:cNvSpPr>
          <p:nvPr>
            <p:ph type="title"/>
          </p:nvPr>
        </p:nvSpPr>
        <p:spPr>
          <a:xfrm>
            <a:off x="681038" y="611552"/>
            <a:ext cx="7294563" cy="1096913"/>
          </a:xfrm>
        </p:spPr>
        <p:txBody>
          <a:bodyPr/>
          <a:lstStyle/>
          <a:p>
            <a:r>
              <a:rPr lang="en-US"/>
              <a:t>Related work</a:t>
            </a:r>
          </a:p>
        </p:txBody>
      </p:sp>
      <p:graphicFrame>
        <p:nvGraphicFramePr>
          <p:cNvPr id="9" name="Table 8">
            <a:extLst>
              <a:ext uri="{FF2B5EF4-FFF2-40B4-BE49-F238E27FC236}">
                <a16:creationId xmlns:a16="http://schemas.microsoft.com/office/drawing/2014/main" id="{FCDFE5AB-CF21-8D9C-C32D-6EA2B731E895}"/>
              </a:ext>
            </a:extLst>
          </p:cNvPr>
          <p:cNvGraphicFramePr>
            <a:graphicFrameLocks noGrp="1"/>
          </p:cNvGraphicFramePr>
          <p:nvPr>
            <p:extLst>
              <p:ext uri="{D42A27DB-BD31-4B8C-83A1-F6EECF244321}">
                <p14:modId xmlns:p14="http://schemas.microsoft.com/office/powerpoint/2010/main" val="4001307530"/>
              </p:ext>
            </p:extLst>
          </p:nvPr>
        </p:nvGraphicFramePr>
        <p:xfrm>
          <a:off x="682977" y="1715911"/>
          <a:ext cx="10965526" cy="5111934"/>
        </p:xfrm>
        <a:graphic>
          <a:graphicData uri="http://schemas.openxmlformats.org/drawingml/2006/table">
            <a:tbl>
              <a:tblPr firstRow="1" bandRow="1">
                <a:tableStyleId>{93296810-A885-4BE3-A3E7-6D5BEEA58F35}</a:tableStyleId>
              </a:tblPr>
              <a:tblGrid>
                <a:gridCol w="2389631">
                  <a:extLst>
                    <a:ext uri="{9D8B030D-6E8A-4147-A177-3AD203B41FA5}">
                      <a16:colId xmlns:a16="http://schemas.microsoft.com/office/drawing/2014/main" val="3720643869"/>
                    </a:ext>
                  </a:extLst>
                </a:gridCol>
                <a:gridCol w="2088544">
                  <a:extLst>
                    <a:ext uri="{9D8B030D-6E8A-4147-A177-3AD203B41FA5}">
                      <a16:colId xmlns:a16="http://schemas.microsoft.com/office/drawing/2014/main" val="1772956954"/>
                    </a:ext>
                  </a:extLst>
                </a:gridCol>
                <a:gridCol w="2124131">
                  <a:extLst>
                    <a:ext uri="{9D8B030D-6E8A-4147-A177-3AD203B41FA5}">
                      <a16:colId xmlns:a16="http://schemas.microsoft.com/office/drawing/2014/main" val="1710409684"/>
                    </a:ext>
                  </a:extLst>
                </a:gridCol>
                <a:gridCol w="2124131">
                  <a:extLst>
                    <a:ext uri="{9D8B030D-6E8A-4147-A177-3AD203B41FA5}">
                      <a16:colId xmlns:a16="http://schemas.microsoft.com/office/drawing/2014/main" val="3643097177"/>
                    </a:ext>
                  </a:extLst>
                </a:gridCol>
                <a:gridCol w="2239089">
                  <a:extLst>
                    <a:ext uri="{9D8B030D-6E8A-4147-A177-3AD203B41FA5}">
                      <a16:colId xmlns:a16="http://schemas.microsoft.com/office/drawing/2014/main" val="1626263381"/>
                    </a:ext>
                  </a:extLst>
                </a:gridCol>
              </a:tblGrid>
              <a:tr h="607600">
                <a:tc>
                  <a:txBody>
                    <a:bodyPr/>
                    <a:lstStyle/>
                    <a:p>
                      <a:r>
                        <a:rPr lang="en-IN" dirty="0"/>
                        <a:t>Research Paper</a:t>
                      </a:r>
                    </a:p>
                  </a:txBody>
                  <a:tcPr/>
                </a:tc>
                <a:tc>
                  <a:txBody>
                    <a:bodyPr/>
                    <a:lstStyle/>
                    <a:p>
                      <a:pPr lvl="0" algn="l">
                        <a:lnSpc>
                          <a:spcPct val="100000"/>
                        </a:lnSpc>
                        <a:spcBef>
                          <a:spcPts val="0"/>
                        </a:spcBef>
                        <a:spcAft>
                          <a:spcPts val="0"/>
                        </a:spcAft>
                        <a:buNone/>
                      </a:pPr>
                      <a:r>
                        <a:rPr lang="en-IN" sz="1800" b="1" i="0" u="none" strike="noStrike" noProof="0" dirty="0">
                          <a:solidFill>
                            <a:srgbClr val="FFFFFF"/>
                          </a:solidFill>
                          <a:latin typeface="Meiryo"/>
                        </a:rPr>
                        <a:t>Observations</a:t>
                      </a:r>
                    </a:p>
                    <a:p>
                      <a:pPr lvl="0">
                        <a:buNone/>
                      </a:pPr>
                      <a:endParaRPr lang="en-IN"/>
                    </a:p>
                  </a:txBody>
                  <a:tcPr/>
                </a:tc>
                <a:tc>
                  <a:txBody>
                    <a:bodyPr/>
                    <a:lstStyle/>
                    <a:p>
                      <a:pPr lvl="0" algn="l">
                        <a:lnSpc>
                          <a:spcPct val="100000"/>
                        </a:lnSpc>
                        <a:spcBef>
                          <a:spcPts val="0"/>
                        </a:spcBef>
                        <a:spcAft>
                          <a:spcPts val="0"/>
                        </a:spcAft>
                        <a:buNone/>
                      </a:pPr>
                      <a:r>
                        <a:rPr lang="en-IN" sz="1800" b="1" i="0" u="none" strike="noStrike" noProof="0" dirty="0">
                          <a:solidFill>
                            <a:srgbClr val="FFFFFF"/>
                          </a:solidFill>
                          <a:latin typeface="Meiryo"/>
                        </a:rPr>
                        <a:t>Sensors Used</a:t>
                      </a:r>
                    </a:p>
                    <a:p>
                      <a:pPr lvl="0">
                        <a:buNone/>
                      </a:pPr>
                      <a:endParaRPr lang="en-IN"/>
                    </a:p>
                  </a:txBody>
                  <a:tcPr/>
                </a:tc>
                <a:tc>
                  <a:txBody>
                    <a:bodyPr/>
                    <a:lstStyle/>
                    <a:p>
                      <a:pPr lvl="0" algn="l">
                        <a:lnSpc>
                          <a:spcPct val="100000"/>
                        </a:lnSpc>
                        <a:spcBef>
                          <a:spcPts val="0"/>
                        </a:spcBef>
                        <a:spcAft>
                          <a:spcPts val="0"/>
                        </a:spcAft>
                        <a:buNone/>
                      </a:pPr>
                      <a:r>
                        <a:rPr lang="en-IN" sz="1800" b="1" i="0" u="none" strike="noStrike" noProof="0" dirty="0">
                          <a:solidFill>
                            <a:srgbClr val="FFFFFF"/>
                          </a:solidFill>
                          <a:latin typeface="Meiryo"/>
                        </a:rPr>
                        <a:t>ML Algorithms</a:t>
                      </a:r>
                    </a:p>
                    <a:p>
                      <a:pPr lvl="0">
                        <a:buNone/>
                      </a:pPr>
                      <a:endParaRPr lang="en-IN"/>
                    </a:p>
                  </a:txBody>
                  <a:tcPr/>
                </a:tc>
                <a:tc>
                  <a:txBody>
                    <a:bodyPr/>
                    <a:lstStyle/>
                    <a:p>
                      <a:pPr lvl="0" algn="l">
                        <a:lnSpc>
                          <a:spcPct val="100000"/>
                        </a:lnSpc>
                        <a:spcBef>
                          <a:spcPts val="0"/>
                        </a:spcBef>
                        <a:spcAft>
                          <a:spcPts val="0"/>
                        </a:spcAft>
                        <a:buNone/>
                      </a:pPr>
                      <a:r>
                        <a:rPr lang="en-IN" sz="1800" b="1" i="0" u="none" strike="noStrike" noProof="0" dirty="0">
                          <a:solidFill>
                            <a:srgbClr val="FFFFFF"/>
                          </a:solidFill>
                          <a:latin typeface="Meiryo"/>
                        </a:rPr>
                        <a:t>Limitations</a:t>
                      </a:r>
                    </a:p>
                    <a:p>
                      <a:pPr lvl="0">
                        <a:buNone/>
                      </a:pPr>
                      <a:endParaRPr lang="en-IN"/>
                    </a:p>
                  </a:txBody>
                  <a:tcPr/>
                </a:tc>
                <a:extLst>
                  <a:ext uri="{0D108BD9-81ED-4DB2-BD59-A6C34878D82A}">
                    <a16:rowId xmlns:a16="http://schemas.microsoft.com/office/drawing/2014/main" val="931251753"/>
                  </a:ext>
                </a:extLst>
              </a:tr>
              <a:tr h="1271454">
                <a:tc>
                  <a:txBody>
                    <a:bodyPr/>
                    <a:lstStyle/>
                    <a:p>
                      <a:r>
                        <a:rPr lang="en-US" dirty="0"/>
                        <a:t>7)IoT-Based-Real-Time Monitoring System for pression agriculture</a:t>
                      </a:r>
                      <a:endParaRPr lang="en-IN" dirty="0"/>
                    </a:p>
                  </a:txBody>
                  <a:tcPr/>
                </a:tc>
                <a:tc>
                  <a:txBody>
                    <a:bodyPr/>
                    <a:lstStyle/>
                    <a:p>
                      <a:r>
                        <a:rPr lang="en-IN" dirty="0"/>
                        <a:t>Automatic irrigation Based on </a:t>
                      </a:r>
                      <a:r>
                        <a:rPr lang="en-IN" dirty="0" err="1"/>
                        <a:t>Moisture,Low</a:t>
                      </a:r>
                      <a:r>
                        <a:rPr lang="en-IN" dirty="0"/>
                        <a:t> cost</a:t>
                      </a:r>
                    </a:p>
                  </a:txBody>
                  <a:tcPr/>
                </a:tc>
                <a:tc>
                  <a:txBody>
                    <a:bodyPr/>
                    <a:lstStyle/>
                    <a:p>
                      <a:r>
                        <a:rPr lang="en-IN" dirty="0"/>
                        <a:t>Moisture,</a:t>
                      </a:r>
                    </a:p>
                    <a:p>
                      <a:r>
                        <a:rPr lang="en-IN" dirty="0"/>
                        <a:t>temperature,</a:t>
                      </a:r>
                    </a:p>
                    <a:p>
                      <a:r>
                        <a:rPr lang="en-IN" dirty="0"/>
                        <a:t>Humidity</a:t>
                      </a:r>
                    </a:p>
                  </a:txBody>
                  <a:tcPr/>
                </a:tc>
                <a:tc>
                  <a:txBody>
                    <a:bodyPr/>
                    <a:lstStyle/>
                    <a:p>
                      <a:r>
                        <a:rPr lang="en-IN" dirty="0"/>
                        <a:t>           -</a:t>
                      </a:r>
                    </a:p>
                  </a:txBody>
                  <a:tcPr/>
                </a:tc>
                <a:tc>
                  <a:txBody>
                    <a:bodyPr/>
                    <a:lstStyle/>
                    <a:p>
                      <a:r>
                        <a:rPr lang="en-IN" dirty="0"/>
                        <a:t>Only focuses on Irrigation, Limited sensors data</a:t>
                      </a:r>
                    </a:p>
                  </a:txBody>
                  <a:tcPr/>
                </a:tc>
                <a:extLst>
                  <a:ext uri="{0D108BD9-81ED-4DB2-BD59-A6C34878D82A}">
                    <a16:rowId xmlns:a16="http://schemas.microsoft.com/office/drawing/2014/main" val="4121042839"/>
                  </a:ext>
                </a:extLst>
              </a:tr>
              <a:tr h="1541507">
                <a:tc>
                  <a:txBody>
                    <a:bodyPr/>
                    <a:lstStyle/>
                    <a:p>
                      <a:r>
                        <a:rPr lang="en-US" dirty="0"/>
                        <a:t>8)IoT for Real-Time Soil Nutrients Monitoring and Fertilizer Recommendation</a:t>
                      </a:r>
                      <a:endParaRPr lang="en-IN" dirty="0"/>
                    </a:p>
                  </a:txBody>
                  <a:tcPr/>
                </a:tc>
                <a:tc>
                  <a:txBody>
                    <a:bodyPr/>
                    <a:lstStyle/>
                    <a:p>
                      <a:r>
                        <a:rPr lang="en-IN" dirty="0"/>
                        <a:t>High Prediction accuracy for fertilizer needs</a:t>
                      </a:r>
                    </a:p>
                    <a:p>
                      <a:endParaRPr lang="en-IN"/>
                    </a:p>
                  </a:txBody>
                  <a:tcPr/>
                </a:tc>
                <a:tc>
                  <a:txBody>
                    <a:bodyPr/>
                    <a:lstStyle/>
                    <a:p>
                      <a:r>
                        <a:rPr lang="en-IN" dirty="0" err="1"/>
                        <a:t>Moisture,NPK</a:t>
                      </a:r>
                      <a:r>
                        <a:rPr lang="en-IN" dirty="0"/>
                        <a:t>,</a:t>
                      </a:r>
                    </a:p>
                    <a:p>
                      <a:r>
                        <a:rPr lang="en-IN" dirty="0"/>
                        <a:t>Temperature,</a:t>
                      </a:r>
                    </a:p>
                  </a:txBody>
                  <a:tcPr/>
                </a:tc>
                <a:tc>
                  <a:txBody>
                    <a:bodyPr/>
                    <a:lstStyle/>
                    <a:p>
                      <a:r>
                        <a:rPr lang="en-IN" dirty="0"/>
                        <a:t>Random Forest ,</a:t>
                      </a:r>
                    </a:p>
                    <a:p>
                      <a:r>
                        <a:rPr lang="en-IN" dirty="0"/>
                        <a:t>SVM</a:t>
                      </a:r>
                    </a:p>
                  </a:txBody>
                  <a:tcPr/>
                </a:tc>
                <a:tc>
                  <a:txBody>
                    <a:bodyPr/>
                    <a:lstStyle/>
                    <a:p>
                      <a:r>
                        <a:rPr lang="en-IN"/>
                        <a:t>Just point based recommendation.</a:t>
                      </a:r>
                    </a:p>
                    <a:p>
                      <a:r>
                        <a:rPr lang="en-IN"/>
                        <a:t>Depletion rate of nutrients is not considered</a:t>
                      </a:r>
                    </a:p>
                    <a:p>
                      <a:endParaRPr lang="en-IN"/>
                    </a:p>
                  </a:txBody>
                  <a:tcPr/>
                </a:tc>
                <a:extLst>
                  <a:ext uri="{0D108BD9-81ED-4DB2-BD59-A6C34878D82A}">
                    <a16:rowId xmlns:a16="http://schemas.microsoft.com/office/drawing/2014/main" val="1087513304"/>
                  </a:ext>
                </a:extLst>
              </a:tr>
              <a:tr h="1383974">
                <a:tc>
                  <a:txBody>
                    <a:bodyPr/>
                    <a:lstStyle/>
                    <a:p>
                      <a:r>
                        <a:rPr lang="en-IN" dirty="0"/>
                        <a:t>9)IoT-Based Soil Health Digitalisation and Monitoring Techniques </a:t>
                      </a:r>
                    </a:p>
                  </a:txBody>
                  <a:tcPr/>
                </a:tc>
                <a:tc>
                  <a:txBody>
                    <a:bodyPr/>
                    <a:lstStyle/>
                    <a:p>
                      <a:r>
                        <a:rPr lang="en-IN" dirty="0"/>
                        <a:t>Real time soil Health Monitoring</a:t>
                      </a:r>
                    </a:p>
                  </a:txBody>
                  <a:tcPr/>
                </a:tc>
                <a:tc>
                  <a:txBody>
                    <a:bodyPr/>
                    <a:lstStyle/>
                    <a:p>
                      <a:r>
                        <a:rPr lang="en-IN" dirty="0"/>
                        <a:t>Moisture,</a:t>
                      </a:r>
                    </a:p>
                    <a:p>
                      <a:r>
                        <a:rPr lang="en-IN" dirty="0"/>
                        <a:t>NPK,</a:t>
                      </a:r>
                    </a:p>
                    <a:p>
                      <a:r>
                        <a:rPr lang="en-IN" dirty="0"/>
                        <a:t>Temperature</a:t>
                      </a:r>
                    </a:p>
                  </a:txBody>
                  <a:tcPr/>
                </a:tc>
                <a:tc>
                  <a:txBody>
                    <a:bodyPr/>
                    <a:lstStyle/>
                    <a:p>
                      <a:r>
                        <a:rPr lang="en-IN" dirty="0"/>
                        <a:t>           -</a:t>
                      </a:r>
                    </a:p>
                  </a:txBody>
                  <a:tcPr/>
                </a:tc>
                <a:tc>
                  <a:txBody>
                    <a:bodyPr/>
                    <a:lstStyle/>
                    <a:p>
                      <a:r>
                        <a:rPr lang="en-IN" dirty="0"/>
                        <a:t>No analysis using ML</a:t>
                      </a:r>
                    </a:p>
                  </a:txBody>
                  <a:tcPr/>
                </a:tc>
                <a:extLst>
                  <a:ext uri="{0D108BD9-81ED-4DB2-BD59-A6C34878D82A}">
                    <a16:rowId xmlns:a16="http://schemas.microsoft.com/office/drawing/2014/main" val="218692653"/>
                  </a:ext>
                </a:extLst>
              </a:tr>
            </a:tbl>
          </a:graphicData>
        </a:graphic>
      </p:graphicFrame>
    </p:spTree>
    <p:extLst>
      <p:ext uri="{BB962C8B-B14F-4D97-AF65-F5344CB8AC3E}">
        <p14:creationId xmlns:p14="http://schemas.microsoft.com/office/powerpoint/2010/main" val="395790755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DDFF4-B34F-437F-7389-D07EBBF7AB3A}"/>
              </a:ext>
            </a:extLst>
          </p:cNvPr>
          <p:cNvSpPr>
            <a:spLocks noGrp="1"/>
          </p:cNvSpPr>
          <p:nvPr>
            <p:ph type="title"/>
          </p:nvPr>
        </p:nvSpPr>
        <p:spPr>
          <a:xfrm>
            <a:off x="681038" y="786530"/>
            <a:ext cx="7294563" cy="1125137"/>
          </a:xfrm>
        </p:spPr>
        <p:txBody>
          <a:bodyPr/>
          <a:lstStyle/>
          <a:p>
            <a:r>
              <a:rPr lang="en-US"/>
              <a:t>Related work</a:t>
            </a:r>
          </a:p>
        </p:txBody>
      </p:sp>
      <p:graphicFrame>
        <p:nvGraphicFramePr>
          <p:cNvPr id="9" name="Table 8">
            <a:extLst>
              <a:ext uri="{FF2B5EF4-FFF2-40B4-BE49-F238E27FC236}">
                <a16:creationId xmlns:a16="http://schemas.microsoft.com/office/drawing/2014/main" id="{FCDFE5AB-CF21-8D9C-C32D-6EA2B731E895}"/>
              </a:ext>
            </a:extLst>
          </p:cNvPr>
          <p:cNvGraphicFramePr>
            <a:graphicFrameLocks noGrp="1"/>
          </p:cNvGraphicFramePr>
          <p:nvPr>
            <p:extLst>
              <p:ext uri="{D42A27DB-BD31-4B8C-83A1-F6EECF244321}">
                <p14:modId xmlns:p14="http://schemas.microsoft.com/office/powerpoint/2010/main" val="997571108"/>
              </p:ext>
            </p:extLst>
          </p:nvPr>
        </p:nvGraphicFramePr>
        <p:xfrm>
          <a:off x="681038" y="2069432"/>
          <a:ext cx="10965530" cy="4572000"/>
        </p:xfrm>
        <a:graphic>
          <a:graphicData uri="http://schemas.openxmlformats.org/drawingml/2006/table">
            <a:tbl>
              <a:tblPr firstRow="1" bandRow="1">
                <a:tableStyleId>{93296810-A885-4BE3-A3E7-6D5BEEA58F35}</a:tableStyleId>
              </a:tblPr>
              <a:tblGrid>
                <a:gridCol w="2354045">
                  <a:extLst>
                    <a:ext uri="{9D8B030D-6E8A-4147-A177-3AD203B41FA5}">
                      <a16:colId xmlns:a16="http://schemas.microsoft.com/office/drawing/2014/main" val="3720643869"/>
                    </a:ext>
                  </a:extLst>
                </a:gridCol>
                <a:gridCol w="2124132">
                  <a:extLst>
                    <a:ext uri="{9D8B030D-6E8A-4147-A177-3AD203B41FA5}">
                      <a16:colId xmlns:a16="http://schemas.microsoft.com/office/drawing/2014/main" val="1772956954"/>
                    </a:ext>
                  </a:extLst>
                </a:gridCol>
                <a:gridCol w="2124132">
                  <a:extLst>
                    <a:ext uri="{9D8B030D-6E8A-4147-A177-3AD203B41FA5}">
                      <a16:colId xmlns:a16="http://schemas.microsoft.com/office/drawing/2014/main" val="1710409684"/>
                    </a:ext>
                  </a:extLst>
                </a:gridCol>
                <a:gridCol w="2124132">
                  <a:extLst>
                    <a:ext uri="{9D8B030D-6E8A-4147-A177-3AD203B41FA5}">
                      <a16:colId xmlns:a16="http://schemas.microsoft.com/office/drawing/2014/main" val="3643097177"/>
                    </a:ext>
                  </a:extLst>
                </a:gridCol>
                <a:gridCol w="2239089">
                  <a:extLst>
                    <a:ext uri="{9D8B030D-6E8A-4147-A177-3AD203B41FA5}">
                      <a16:colId xmlns:a16="http://schemas.microsoft.com/office/drawing/2014/main" val="1626263381"/>
                    </a:ext>
                  </a:extLst>
                </a:gridCol>
              </a:tblGrid>
              <a:tr h="382642">
                <a:tc>
                  <a:txBody>
                    <a:bodyPr/>
                    <a:lstStyle/>
                    <a:p>
                      <a:pPr lvl="0" algn="l">
                        <a:lnSpc>
                          <a:spcPct val="100000"/>
                        </a:lnSpc>
                        <a:spcBef>
                          <a:spcPts val="0"/>
                        </a:spcBef>
                        <a:spcAft>
                          <a:spcPts val="0"/>
                        </a:spcAft>
                        <a:buNone/>
                      </a:pPr>
                      <a:r>
                        <a:rPr lang="en-IN" sz="1800" b="1" i="0" u="none" strike="noStrike" noProof="0">
                          <a:solidFill>
                            <a:srgbClr val="FFFFFF"/>
                          </a:solidFill>
                          <a:latin typeface="Meiryo"/>
                        </a:rPr>
                        <a:t>Research Paper</a:t>
                      </a:r>
                    </a:p>
                    <a:p>
                      <a:pPr lvl="0">
                        <a:buNone/>
                      </a:pPr>
                      <a:endParaRPr lang="en-IN"/>
                    </a:p>
                  </a:txBody>
                  <a:tcPr/>
                </a:tc>
                <a:tc>
                  <a:txBody>
                    <a:bodyPr/>
                    <a:lstStyle/>
                    <a:p>
                      <a:pPr lvl="0" algn="l">
                        <a:lnSpc>
                          <a:spcPct val="100000"/>
                        </a:lnSpc>
                        <a:spcBef>
                          <a:spcPts val="0"/>
                        </a:spcBef>
                        <a:spcAft>
                          <a:spcPts val="0"/>
                        </a:spcAft>
                        <a:buNone/>
                      </a:pPr>
                      <a:r>
                        <a:rPr lang="en-IN" sz="1800" b="1" i="0" u="none" strike="noStrike" noProof="0">
                          <a:solidFill>
                            <a:srgbClr val="FFFFFF"/>
                          </a:solidFill>
                          <a:latin typeface="Meiryo"/>
                        </a:rPr>
                        <a:t>Observations</a:t>
                      </a:r>
                    </a:p>
                    <a:p>
                      <a:pPr lvl="0">
                        <a:buNone/>
                      </a:pPr>
                      <a:endParaRPr lang="en-IN"/>
                    </a:p>
                  </a:txBody>
                  <a:tcPr/>
                </a:tc>
                <a:tc>
                  <a:txBody>
                    <a:bodyPr/>
                    <a:lstStyle/>
                    <a:p>
                      <a:pPr lvl="0">
                        <a:buNone/>
                      </a:pPr>
                      <a:r>
                        <a:rPr lang="en-IN" sz="1800" b="1" i="0" u="none" strike="noStrike" noProof="0">
                          <a:solidFill>
                            <a:srgbClr val="FFFFFF"/>
                          </a:solidFill>
                          <a:latin typeface="Meiryo"/>
                        </a:rPr>
                        <a:t>Sensors Used</a:t>
                      </a:r>
                      <a:endParaRPr lang="en-US"/>
                    </a:p>
                  </a:txBody>
                  <a:tcPr/>
                </a:tc>
                <a:tc>
                  <a:txBody>
                    <a:bodyPr/>
                    <a:lstStyle/>
                    <a:p>
                      <a:pPr lvl="0" algn="l">
                        <a:lnSpc>
                          <a:spcPct val="100000"/>
                        </a:lnSpc>
                        <a:spcBef>
                          <a:spcPts val="0"/>
                        </a:spcBef>
                        <a:spcAft>
                          <a:spcPts val="0"/>
                        </a:spcAft>
                        <a:buNone/>
                      </a:pPr>
                      <a:r>
                        <a:rPr lang="en-IN" sz="1800" b="1" i="0" u="none" strike="noStrike" noProof="0">
                          <a:solidFill>
                            <a:srgbClr val="FFFFFF"/>
                          </a:solidFill>
                          <a:latin typeface="Meiryo"/>
                        </a:rPr>
                        <a:t>ML Algorithms</a:t>
                      </a:r>
                    </a:p>
                    <a:p>
                      <a:pPr lvl="0">
                        <a:buNone/>
                      </a:pPr>
                      <a:endParaRPr lang="en-IN"/>
                    </a:p>
                  </a:txBody>
                  <a:tcPr/>
                </a:tc>
                <a:tc>
                  <a:txBody>
                    <a:bodyPr/>
                    <a:lstStyle/>
                    <a:p>
                      <a:pPr lvl="0" algn="l">
                        <a:lnSpc>
                          <a:spcPct val="100000"/>
                        </a:lnSpc>
                        <a:spcBef>
                          <a:spcPts val="0"/>
                        </a:spcBef>
                        <a:spcAft>
                          <a:spcPts val="0"/>
                        </a:spcAft>
                        <a:buNone/>
                      </a:pPr>
                      <a:r>
                        <a:rPr lang="en-IN" sz="1800" b="1" i="0" u="none" strike="noStrike" noProof="0">
                          <a:solidFill>
                            <a:srgbClr val="FFFFFF"/>
                          </a:solidFill>
                          <a:latin typeface="Meiryo"/>
                        </a:rPr>
                        <a:t>Limitations</a:t>
                      </a:r>
                    </a:p>
                    <a:p>
                      <a:pPr lvl="0">
                        <a:buNone/>
                      </a:pPr>
                      <a:endParaRPr lang="en-IN"/>
                    </a:p>
                  </a:txBody>
                  <a:tcPr/>
                </a:tc>
                <a:extLst>
                  <a:ext uri="{0D108BD9-81ED-4DB2-BD59-A6C34878D82A}">
                    <a16:rowId xmlns:a16="http://schemas.microsoft.com/office/drawing/2014/main" val="931251753"/>
                  </a:ext>
                </a:extLst>
              </a:tr>
              <a:tr h="1226551">
                <a:tc>
                  <a:txBody>
                    <a:bodyPr/>
                    <a:lstStyle/>
                    <a:p>
                      <a:r>
                        <a:rPr lang="en-IN"/>
                        <a:t>10) Soil moisture monitoring using IoT enabled </a:t>
                      </a:r>
                      <a:r>
                        <a:rPr lang="en-IN" err="1"/>
                        <a:t>arduino</a:t>
                      </a:r>
                      <a:r>
                        <a:rPr lang="en-IN"/>
                        <a:t> sensors with neural networks for improving soil management for farmers and predict seasonal rainfall for planning future harvest in North Karnataka - India</a:t>
                      </a:r>
                    </a:p>
                  </a:txBody>
                  <a:tcPr/>
                </a:tc>
                <a:tc>
                  <a:txBody>
                    <a:bodyPr/>
                    <a:lstStyle/>
                    <a:p>
                      <a:r>
                        <a:rPr lang="en-IN"/>
                        <a:t>Measuring soil moisture using IOT.</a:t>
                      </a:r>
                      <a:br>
                        <a:rPr lang="en-IN"/>
                      </a:br>
                      <a:r>
                        <a:rPr lang="en-IN"/>
                        <a:t>neural networks is used for analysis purpose</a:t>
                      </a:r>
                    </a:p>
                  </a:txBody>
                  <a:tcPr/>
                </a:tc>
                <a:tc>
                  <a:txBody>
                    <a:bodyPr/>
                    <a:lstStyle/>
                    <a:p>
                      <a:r>
                        <a:rPr lang="en-IN"/>
                        <a:t>Soil Moisture</a:t>
                      </a:r>
                    </a:p>
                  </a:txBody>
                  <a:tcPr/>
                </a:tc>
                <a:tc>
                  <a:txBody>
                    <a:bodyPr/>
                    <a:lstStyle/>
                    <a:p>
                      <a:r>
                        <a:rPr lang="en-IN"/>
                        <a:t>Neural Networks</a:t>
                      </a:r>
                    </a:p>
                  </a:txBody>
                  <a:tcPr/>
                </a:tc>
                <a:tc>
                  <a:txBody>
                    <a:bodyPr/>
                    <a:lstStyle/>
                    <a:p>
                      <a:r>
                        <a:rPr lang="en-IN"/>
                        <a:t>Soil management also includes pH, </a:t>
                      </a:r>
                      <a:r>
                        <a:rPr lang="en-IN" err="1"/>
                        <a:t>nutruents</a:t>
                      </a:r>
                      <a:r>
                        <a:rPr lang="en-IN"/>
                        <a:t> ,temperature are completely ignored</a:t>
                      </a:r>
                    </a:p>
                  </a:txBody>
                  <a:tcPr/>
                </a:tc>
                <a:extLst>
                  <a:ext uri="{0D108BD9-81ED-4DB2-BD59-A6C34878D82A}">
                    <a16:rowId xmlns:a16="http://schemas.microsoft.com/office/drawing/2014/main" val="2544771198"/>
                  </a:ext>
                </a:extLst>
              </a:tr>
            </a:tbl>
          </a:graphicData>
        </a:graphic>
      </p:graphicFrame>
    </p:spTree>
    <p:extLst>
      <p:ext uri="{BB962C8B-B14F-4D97-AF65-F5344CB8AC3E}">
        <p14:creationId xmlns:p14="http://schemas.microsoft.com/office/powerpoint/2010/main" val="333949089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a:normAutofit/>
          </a:bodyPr>
          <a:lstStyle/>
          <a:p>
            <a:r>
              <a:rPr lang="en-US"/>
              <a:t>How different ..?</a:t>
            </a:r>
          </a:p>
        </p:txBody>
      </p:sp>
      <p:graphicFrame>
        <p:nvGraphicFramePr>
          <p:cNvPr id="17" name="TextBox 1">
            <a:extLst>
              <a:ext uri="{FF2B5EF4-FFF2-40B4-BE49-F238E27FC236}">
                <a16:creationId xmlns:a16="http://schemas.microsoft.com/office/drawing/2014/main" id="{F4C9EEBB-07E4-2DAE-BBF6-DD173646EB3D}"/>
              </a:ext>
            </a:extLst>
          </p:cNvPr>
          <p:cNvGraphicFramePr/>
          <p:nvPr/>
        </p:nvGraphicFramePr>
        <p:xfrm>
          <a:off x="1290917" y="2286000"/>
          <a:ext cx="10220045" cy="4247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905842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a:xfrm>
            <a:off x="1188340" y="1105232"/>
            <a:ext cx="3013545" cy="4277802"/>
          </a:xfrm>
        </p:spPr>
        <p:txBody>
          <a:bodyPr vert="horz" lIns="109728" tIns="109728" rIns="109728" bIns="91440" rtlCol="0" anchor="ctr">
            <a:normAutofit/>
          </a:bodyPr>
          <a:lstStyle/>
          <a:p>
            <a:pPr>
              <a:lnSpc>
                <a:spcPct val="120000"/>
              </a:lnSpc>
            </a:pPr>
            <a:r>
              <a:rPr lang="en-US" sz="2700"/>
              <a:t>Optimizing Machine Learning Models for IoT-Based Smart Agriculture Systems</a:t>
            </a:r>
          </a:p>
        </p:txBody>
      </p:sp>
      <p:grpSp>
        <p:nvGrpSpPr>
          <p:cNvPr id="26" name="Group 25">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27" name="Freeform: Shape 26">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aphicFrame>
        <p:nvGraphicFramePr>
          <p:cNvPr id="17" name="TextBox 1">
            <a:extLst>
              <a:ext uri="{FF2B5EF4-FFF2-40B4-BE49-F238E27FC236}">
                <a16:creationId xmlns:a16="http://schemas.microsoft.com/office/drawing/2014/main" id="{47C0EB42-8B48-C25E-1642-E3FC2CB138FE}"/>
              </a:ext>
            </a:extLst>
          </p:cNvPr>
          <p:cNvGraphicFramePr/>
          <p:nvPr>
            <p:extLst>
              <p:ext uri="{D42A27DB-BD31-4B8C-83A1-F6EECF244321}">
                <p14:modId xmlns:p14="http://schemas.microsoft.com/office/powerpoint/2010/main" val="1736318180"/>
              </p:ext>
            </p:extLst>
          </p:nvPr>
        </p:nvGraphicFramePr>
        <p:xfrm>
          <a:off x="5972174" y="819150"/>
          <a:ext cx="5031485" cy="5145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417867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B3F6B-06DA-C4AF-F212-CC7A73704735}"/>
              </a:ext>
            </a:extLst>
          </p:cNvPr>
          <p:cNvSpPr>
            <a:spLocks noGrp="1"/>
          </p:cNvSpPr>
          <p:nvPr>
            <p:ph type="title"/>
          </p:nvPr>
        </p:nvSpPr>
        <p:spPr/>
        <p:txBody>
          <a:bodyPr/>
          <a:lstStyle/>
          <a:p>
            <a:r>
              <a:rPr lang="en-US"/>
              <a:t>Federated Learning</a:t>
            </a:r>
            <a:endParaRPr lang="en-IN"/>
          </a:p>
        </p:txBody>
      </p:sp>
      <p:sp>
        <p:nvSpPr>
          <p:cNvPr id="3" name="Content Placeholder 2">
            <a:extLst>
              <a:ext uri="{FF2B5EF4-FFF2-40B4-BE49-F238E27FC236}">
                <a16:creationId xmlns:a16="http://schemas.microsoft.com/office/drawing/2014/main" id="{090F61AB-7781-5D5B-7AB9-0C2278A702EE}"/>
              </a:ext>
            </a:extLst>
          </p:cNvPr>
          <p:cNvSpPr>
            <a:spLocks noGrp="1"/>
          </p:cNvSpPr>
          <p:nvPr>
            <p:ph sz="half" idx="2"/>
          </p:nvPr>
        </p:nvSpPr>
        <p:spPr>
          <a:xfrm>
            <a:off x="681038" y="2606040"/>
            <a:ext cx="10822113" cy="3394062"/>
          </a:xfrm>
        </p:spPr>
        <p:txBody>
          <a:bodyPr vert="horz" lIns="109728" tIns="109728" rIns="109728" bIns="91440" rtlCol="0" anchor="t">
            <a:normAutofit fontScale="77500" lnSpcReduction="20000"/>
          </a:bodyPr>
          <a:lstStyle/>
          <a:p>
            <a:pPr marL="0" indent="0">
              <a:buNone/>
            </a:pPr>
            <a:r>
              <a:rPr lang="en-US" dirty="0"/>
              <a:t>This approach that allows each IoT node (sensor or device considered as dataset for simulations) to train a local model using its own data. </a:t>
            </a:r>
          </a:p>
          <a:p>
            <a:pPr marL="283210" indent="-283210"/>
            <a:r>
              <a:rPr lang="en-US" b="1" dirty="0">
                <a:ea typeface="+mn-lt"/>
                <a:cs typeface="+mn-lt"/>
              </a:rPr>
              <a:t>Each crop dataset</a:t>
            </a:r>
            <a:r>
              <a:rPr lang="en-US" dirty="0">
                <a:ea typeface="+mn-lt"/>
                <a:cs typeface="+mn-lt"/>
              </a:rPr>
              <a:t> is treated as a simulated local node, independently filtered using tiny ML model and processed.</a:t>
            </a:r>
            <a:endParaRPr lang="en-US" dirty="0">
              <a:ea typeface="Meiryo"/>
            </a:endParaRPr>
          </a:p>
          <a:p>
            <a:pPr marL="283210" indent="-283210"/>
            <a:r>
              <a:rPr lang="en-US" dirty="0">
                <a:ea typeface="+mn-lt"/>
                <a:cs typeface="+mn-lt"/>
              </a:rPr>
              <a:t>Machine learning models </a:t>
            </a:r>
            <a:r>
              <a:rPr lang="en-US" b="1" dirty="0">
                <a:ea typeface="+mn-lt"/>
                <a:cs typeface="+mn-lt"/>
              </a:rPr>
              <a:t>filter and extract</a:t>
            </a:r>
            <a:r>
              <a:rPr lang="en-US" dirty="0">
                <a:ea typeface="+mn-lt"/>
                <a:cs typeface="+mn-lt"/>
              </a:rPr>
              <a:t> only the most important data, minimizing unnecessary information.</a:t>
            </a:r>
            <a:endParaRPr lang="en-US" b="1" dirty="0"/>
          </a:p>
          <a:p>
            <a:pPr marL="283210" indent="-283210"/>
            <a:r>
              <a:rPr lang="en-US" dirty="0">
                <a:ea typeface="+mn-lt"/>
                <a:cs typeface="+mn-lt"/>
              </a:rPr>
              <a:t>The results are </a:t>
            </a:r>
            <a:r>
              <a:rPr lang="en-US" b="1" dirty="0">
                <a:ea typeface="+mn-lt"/>
                <a:cs typeface="+mn-lt"/>
              </a:rPr>
              <a:t>aggregated</a:t>
            </a:r>
            <a:r>
              <a:rPr lang="en-US" dirty="0">
                <a:ea typeface="+mn-lt"/>
                <a:cs typeface="+mn-lt"/>
              </a:rPr>
              <a:t> into a central model, improving generalization across multiple crops.</a:t>
            </a:r>
          </a:p>
          <a:p>
            <a:pPr marL="283210" indent="-283210"/>
            <a:r>
              <a:rPr lang="en-US" b="1" dirty="0">
                <a:ea typeface="+mn-lt"/>
                <a:cs typeface="+mn-lt"/>
              </a:rPr>
              <a:t>Training on smaller datasets</a:t>
            </a:r>
            <a:r>
              <a:rPr lang="en-US" dirty="0">
                <a:ea typeface="+mn-lt"/>
                <a:cs typeface="+mn-lt"/>
              </a:rPr>
              <a:t> speeds up the process and conserves resources.</a:t>
            </a:r>
          </a:p>
          <a:p>
            <a:pPr marL="283210" indent="-283210"/>
            <a:r>
              <a:rPr lang="en-US" b="1" dirty="0">
                <a:ea typeface="+mn-lt"/>
                <a:cs typeface="+mn-lt"/>
              </a:rPr>
              <a:t>Transfer learning</a:t>
            </a:r>
            <a:r>
              <a:rPr lang="en-US" dirty="0">
                <a:ea typeface="+mn-lt"/>
                <a:cs typeface="+mn-lt"/>
              </a:rPr>
              <a:t> between crops allows the reuse of knowledge, further optimizing training time and accuracy.</a:t>
            </a:r>
          </a:p>
        </p:txBody>
      </p:sp>
    </p:spTree>
    <p:extLst>
      <p:ext uri="{BB962C8B-B14F-4D97-AF65-F5344CB8AC3E}">
        <p14:creationId xmlns:p14="http://schemas.microsoft.com/office/powerpoint/2010/main" val="207033788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0A1E-E619-9AE0-DD95-1E4C44BF7E2C}"/>
              </a:ext>
            </a:extLst>
          </p:cNvPr>
          <p:cNvSpPr>
            <a:spLocks noGrp="1"/>
          </p:cNvSpPr>
          <p:nvPr>
            <p:ph type="title"/>
          </p:nvPr>
        </p:nvSpPr>
        <p:spPr/>
        <p:txBody>
          <a:bodyPr/>
          <a:lstStyle/>
          <a:p>
            <a:r>
              <a:rPr lang="en-IN"/>
              <a:t>Time-series forecasting model</a:t>
            </a:r>
          </a:p>
        </p:txBody>
      </p:sp>
      <p:sp>
        <p:nvSpPr>
          <p:cNvPr id="3" name="Content Placeholder 2">
            <a:extLst>
              <a:ext uri="{FF2B5EF4-FFF2-40B4-BE49-F238E27FC236}">
                <a16:creationId xmlns:a16="http://schemas.microsoft.com/office/drawing/2014/main" id="{42DABC0E-5C00-CAC9-98F4-5839A2CCC5AF}"/>
              </a:ext>
            </a:extLst>
          </p:cNvPr>
          <p:cNvSpPr>
            <a:spLocks noGrp="1"/>
          </p:cNvSpPr>
          <p:nvPr>
            <p:ph sz="half" idx="2"/>
          </p:nvPr>
        </p:nvSpPr>
        <p:spPr>
          <a:xfrm>
            <a:off x="681038" y="2606040"/>
            <a:ext cx="10328337" cy="3394062"/>
          </a:xfrm>
        </p:spPr>
        <p:txBody>
          <a:bodyPr vert="horz" lIns="109728" tIns="109728" rIns="109728" bIns="91440" rtlCol="0" anchor="t">
            <a:normAutofit fontScale="92500"/>
          </a:bodyPr>
          <a:lstStyle/>
          <a:p>
            <a:pPr marL="283210" indent="-283210"/>
            <a:r>
              <a:rPr lang="en-US" b="1"/>
              <a:t>Goal</a:t>
            </a:r>
            <a:r>
              <a:rPr lang="en-US"/>
              <a:t>: Predict when IoT-generated features (e.g., soil moisture, temperature) will fall below a critical threshold.</a:t>
            </a:r>
          </a:p>
          <a:p>
            <a:pPr marL="283210" indent="-283210"/>
            <a:r>
              <a:rPr lang="en-US" b="1"/>
              <a:t>Challenge</a:t>
            </a:r>
            <a:r>
              <a:rPr lang="en-US"/>
              <a:t>: Features decrease over time at varying rates, and predictions must be made based on historical trends.</a:t>
            </a:r>
          </a:p>
          <a:p>
            <a:pPr marL="283210" indent="-283210"/>
            <a:r>
              <a:rPr lang="en-US" b="1"/>
              <a:t>Assumption</a:t>
            </a:r>
            <a:r>
              <a:rPr lang="en-US"/>
              <a:t>: Features are independent of each other.</a:t>
            </a:r>
          </a:p>
          <a:p>
            <a:pPr marL="283210" indent="-283210"/>
            <a:r>
              <a:rPr lang="en-US"/>
              <a:t>Ex: </a:t>
            </a:r>
            <a:r>
              <a:rPr lang="en-US" i="1"/>
              <a:t>Time-Series Data</a:t>
            </a:r>
            <a:r>
              <a:rPr lang="en-US"/>
              <a:t>: LSTMs are designed to handle sequential data, making them ideal for predicting future values based on past time-series data.</a:t>
            </a:r>
          </a:p>
          <a:p>
            <a:pPr marL="283210" indent="-283210"/>
            <a:endParaRPr lang="en-US"/>
          </a:p>
          <a:p>
            <a:pPr marL="283210" indent="-283210"/>
            <a:endParaRPr lang="en-US">
              <a:ea typeface="Meiryo"/>
            </a:endParaRPr>
          </a:p>
        </p:txBody>
      </p:sp>
    </p:spTree>
    <p:extLst>
      <p:ext uri="{BB962C8B-B14F-4D97-AF65-F5344CB8AC3E}">
        <p14:creationId xmlns:p14="http://schemas.microsoft.com/office/powerpoint/2010/main" val="180401728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0A1E-E619-9AE0-DD95-1E4C44BF7E2C}"/>
              </a:ext>
            </a:extLst>
          </p:cNvPr>
          <p:cNvSpPr>
            <a:spLocks noGrp="1"/>
          </p:cNvSpPr>
          <p:nvPr>
            <p:ph type="title"/>
          </p:nvPr>
        </p:nvSpPr>
        <p:spPr/>
        <p:txBody>
          <a:bodyPr/>
          <a:lstStyle/>
          <a:p>
            <a:r>
              <a:rPr lang="en-IN" dirty="0"/>
              <a:t>Time-series forecasting model</a:t>
            </a:r>
          </a:p>
        </p:txBody>
      </p:sp>
      <p:sp>
        <p:nvSpPr>
          <p:cNvPr id="3" name="Content Placeholder 2">
            <a:extLst>
              <a:ext uri="{FF2B5EF4-FFF2-40B4-BE49-F238E27FC236}">
                <a16:creationId xmlns:a16="http://schemas.microsoft.com/office/drawing/2014/main" id="{42DABC0E-5C00-CAC9-98F4-5839A2CCC5AF}"/>
              </a:ext>
            </a:extLst>
          </p:cNvPr>
          <p:cNvSpPr>
            <a:spLocks noGrp="1"/>
          </p:cNvSpPr>
          <p:nvPr>
            <p:ph sz="half" idx="2"/>
          </p:nvPr>
        </p:nvSpPr>
        <p:spPr>
          <a:xfrm>
            <a:off x="681038" y="2606040"/>
            <a:ext cx="10328337" cy="3394062"/>
          </a:xfrm>
        </p:spPr>
        <p:txBody>
          <a:bodyPr vert="horz" lIns="109728" tIns="109728" rIns="109728" bIns="91440" rtlCol="0" anchor="t">
            <a:normAutofit fontScale="77500" lnSpcReduction="20000"/>
          </a:bodyPr>
          <a:lstStyle/>
          <a:p>
            <a:pPr marL="283210" indent="-283210"/>
            <a:r>
              <a:rPr lang="en-US" b="1" dirty="0">
                <a:ea typeface="+mn-lt"/>
                <a:cs typeface="+mn-lt"/>
              </a:rPr>
              <a:t>Why LSTM(</a:t>
            </a:r>
            <a:r>
              <a:rPr lang="en-US" dirty="0">
                <a:ea typeface="+mn-lt"/>
                <a:cs typeface="+mn-lt"/>
              </a:rPr>
              <a:t>(Long Short-Term Memory)</a:t>
            </a:r>
            <a:r>
              <a:rPr lang="en-US" b="1" dirty="0">
                <a:ea typeface="+mn-lt"/>
                <a:cs typeface="+mn-lt"/>
              </a:rPr>
              <a:t>?</a:t>
            </a:r>
            <a:endParaRPr lang="en-US" dirty="0">
              <a:ea typeface="Meiryo"/>
            </a:endParaRPr>
          </a:p>
          <a:p>
            <a:pPr marL="283210" indent="-283210"/>
            <a:r>
              <a:rPr lang="en-US" dirty="0">
                <a:ea typeface="+mn-lt"/>
                <a:cs typeface="+mn-lt"/>
              </a:rPr>
              <a:t>LSTMs are well-suited for time-series data because they excel in learning from </a:t>
            </a:r>
            <a:r>
              <a:rPr lang="en-US" b="1" dirty="0">
                <a:ea typeface="+mn-lt"/>
                <a:cs typeface="+mn-lt"/>
              </a:rPr>
              <a:t>sequential patterns</a:t>
            </a:r>
            <a:r>
              <a:rPr lang="en-US" dirty="0">
                <a:ea typeface="+mn-lt"/>
                <a:cs typeface="+mn-lt"/>
              </a:rPr>
              <a:t> and understanding the temporal relationships between data points over time. This makes them ideal for predicting future values like soil moisture based on historical </a:t>
            </a:r>
            <a:r>
              <a:rPr lang="en-US" dirty="0" err="1">
                <a:ea typeface="+mn-lt"/>
                <a:cs typeface="+mn-lt"/>
              </a:rPr>
              <a:t>trends.In</a:t>
            </a:r>
            <a:r>
              <a:rPr lang="en-US" dirty="0">
                <a:ea typeface="+mn-lt"/>
                <a:cs typeface="+mn-lt"/>
              </a:rPr>
              <a:t> contrast, </a:t>
            </a:r>
            <a:r>
              <a:rPr lang="en-US" b="1" dirty="0">
                <a:ea typeface="+mn-lt"/>
                <a:cs typeface="+mn-lt"/>
              </a:rPr>
              <a:t>Random Forest</a:t>
            </a:r>
            <a:r>
              <a:rPr lang="en-US" dirty="0">
                <a:ea typeface="+mn-lt"/>
                <a:cs typeface="+mn-lt"/>
              </a:rPr>
              <a:t> treats data points independently, lacking the ability to understand time-related patterns.</a:t>
            </a:r>
            <a:endParaRPr lang="en-US" dirty="0"/>
          </a:p>
          <a:p>
            <a:pPr marL="283210" indent="-283210"/>
            <a:r>
              <a:rPr lang="en-US" b="1" dirty="0">
                <a:ea typeface="+mn-lt"/>
                <a:cs typeface="+mn-lt"/>
              </a:rPr>
              <a:t>How It Works</a:t>
            </a:r>
            <a:r>
              <a:rPr lang="en-US" dirty="0">
                <a:ea typeface="+mn-lt"/>
                <a:cs typeface="+mn-lt"/>
              </a:rPr>
              <a:t>:</a:t>
            </a:r>
            <a:endParaRPr lang="en-US" dirty="0"/>
          </a:p>
          <a:p>
            <a:pPr marL="283210" indent="-283210"/>
            <a:r>
              <a:rPr lang="en-US" dirty="0">
                <a:ea typeface="+mn-lt"/>
                <a:cs typeface="+mn-lt"/>
              </a:rPr>
              <a:t>The LSTM model learns from historical data collected by IoT sensors. Once trained, the model can predict when critical thresholds (e.g., moisture level below 20%) will be reached. This allows the system to schedule sensor activations </a:t>
            </a:r>
            <a:r>
              <a:rPr lang="en-US" b="1" dirty="0">
                <a:ea typeface="+mn-lt"/>
                <a:cs typeface="+mn-lt"/>
              </a:rPr>
              <a:t>only when needed</a:t>
            </a:r>
            <a:r>
              <a:rPr lang="en-US" dirty="0">
                <a:ea typeface="+mn-lt"/>
                <a:cs typeface="+mn-lt"/>
              </a:rPr>
              <a:t>, instead of continuous 24x7 operation.</a:t>
            </a:r>
            <a:endParaRPr lang="en-US" dirty="0"/>
          </a:p>
          <a:p>
            <a:pPr marL="283210" indent="-283210"/>
            <a:endParaRPr lang="en-US" dirty="0">
              <a:ea typeface="Meiryo"/>
            </a:endParaRPr>
          </a:p>
        </p:txBody>
      </p:sp>
    </p:spTree>
    <p:extLst>
      <p:ext uri="{BB962C8B-B14F-4D97-AF65-F5344CB8AC3E}">
        <p14:creationId xmlns:p14="http://schemas.microsoft.com/office/powerpoint/2010/main" val="90943575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lstStyle/>
          <a:p>
            <a:r>
              <a:rPr lang="en-US"/>
              <a:t>Agenda</a:t>
            </a:r>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sz="quarter" idx="15"/>
          </p:nvPr>
        </p:nvSpPr>
        <p:spPr/>
        <p:txBody>
          <a:bodyPr vert="horz" lIns="109728" tIns="109728" rIns="109728" bIns="91440" rtlCol="0" anchor="t">
            <a:normAutofit/>
          </a:bodyPr>
          <a:lstStyle/>
          <a:p>
            <a:r>
              <a:rPr lang="en-US"/>
              <a:t>Introduction</a:t>
            </a:r>
          </a:p>
          <a:p>
            <a:r>
              <a:rPr lang="en-US"/>
              <a:t>Challenges </a:t>
            </a:r>
            <a:br>
              <a:rPr lang="en-US"/>
            </a:br>
            <a:r>
              <a:rPr lang="en-US"/>
              <a:t>Government Initiative</a:t>
            </a:r>
            <a:br>
              <a:rPr lang="en-US"/>
            </a:br>
            <a:r>
              <a:rPr lang="en-US"/>
              <a:t>Problem statement</a:t>
            </a:r>
            <a:br>
              <a:rPr lang="en-US"/>
            </a:br>
            <a:r>
              <a:rPr lang="en-US"/>
              <a:t>Related work </a:t>
            </a:r>
            <a:br>
              <a:rPr lang="en-US"/>
            </a:br>
            <a:r>
              <a:rPr lang="en-US"/>
              <a:t>Methods and deliverables </a:t>
            </a:r>
          </a:p>
        </p:txBody>
      </p:sp>
    </p:spTree>
    <p:extLst>
      <p:ext uri="{BB962C8B-B14F-4D97-AF65-F5344CB8AC3E}">
        <p14:creationId xmlns:p14="http://schemas.microsoft.com/office/powerpoint/2010/main" val="128230128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75EAE-B407-129A-7D37-F55F4881A94A}"/>
              </a:ext>
            </a:extLst>
          </p:cNvPr>
          <p:cNvSpPr>
            <a:spLocks noGrp="1"/>
          </p:cNvSpPr>
          <p:nvPr>
            <p:ph type="title"/>
          </p:nvPr>
        </p:nvSpPr>
        <p:spPr/>
        <p:txBody>
          <a:bodyPr/>
          <a:lstStyle/>
          <a:p>
            <a:r>
              <a:rPr lang="en-US" dirty="0">
                <a:ea typeface="+mj-lt"/>
                <a:cs typeface="+mj-lt"/>
              </a:rPr>
              <a:t>Key Benefits of LSTM-Based </a:t>
            </a:r>
            <a:r>
              <a:rPr lang="en-US" dirty="0" err="1">
                <a:ea typeface="+mj-lt"/>
                <a:cs typeface="+mj-lt"/>
              </a:rPr>
              <a:t>TinyML</a:t>
            </a:r>
            <a:r>
              <a:rPr lang="en-US" b="0" dirty="0">
                <a:ea typeface="+mj-lt"/>
                <a:cs typeface="+mj-lt"/>
              </a:rPr>
              <a:t>:</a:t>
            </a:r>
            <a:endParaRPr lang="en-US" dirty="0"/>
          </a:p>
        </p:txBody>
      </p:sp>
      <p:sp>
        <p:nvSpPr>
          <p:cNvPr id="3" name="Content Placeholder 2">
            <a:extLst>
              <a:ext uri="{FF2B5EF4-FFF2-40B4-BE49-F238E27FC236}">
                <a16:creationId xmlns:a16="http://schemas.microsoft.com/office/drawing/2014/main" id="{DC89AFEA-7B2F-D654-3E5B-9854293B2F2E}"/>
              </a:ext>
            </a:extLst>
          </p:cNvPr>
          <p:cNvSpPr>
            <a:spLocks noGrp="1"/>
          </p:cNvSpPr>
          <p:nvPr>
            <p:ph sz="half" idx="2"/>
          </p:nvPr>
        </p:nvSpPr>
        <p:spPr/>
        <p:txBody>
          <a:bodyPr vert="horz" lIns="109728" tIns="109728" rIns="109728" bIns="91440" rtlCol="0" anchor="t">
            <a:normAutofit/>
          </a:bodyPr>
          <a:lstStyle/>
          <a:p>
            <a:pPr marL="283210" indent="-283210"/>
            <a:r>
              <a:rPr lang="en-US" b="1" dirty="0">
                <a:ea typeface="+mn-lt"/>
                <a:cs typeface="+mn-lt"/>
              </a:rPr>
              <a:t>Energy Efficiency</a:t>
            </a:r>
            <a:r>
              <a:rPr lang="en-US" dirty="0">
                <a:ea typeface="+mn-lt"/>
                <a:cs typeface="+mn-lt"/>
              </a:rPr>
              <a:t>:</a:t>
            </a:r>
            <a:endParaRPr lang="en-US" dirty="0">
              <a:ea typeface="Meiryo"/>
            </a:endParaRPr>
          </a:p>
          <a:p>
            <a:pPr marL="0" indent="0">
              <a:buNone/>
            </a:pPr>
            <a:r>
              <a:rPr lang="en-US" dirty="0">
                <a:ea typeface="+mn-lt"/>
                <a:cs typeface="+mn-lt"/>
              </a:rPr>
              <a:t>By implementing </a:t>
            </a:r>
            <a:r>
              <a:rPr lang="en-US" dirty="0" err="1">
                <a:ea typeface="+mn-lt"/>
                <a:cs typeface="+mn-lt"/>
              </a:rPr>
              <a:t>TinyML</a:t>
            </a:r>
            <a:r>
              <a:rPr lang="en-US" dirty="0">
                <a:ea typeface="+mn-lt"/>
                <a:cs typeface="+mn-lt"/>
              </a:rPr>
              <a:t> on edge devices, we minimize the computational load. The LSTM model can run directly on low-power IoT devices, ensuring real-time predictions without relying on constant cloud processing.</a:t>
            </a:r>
            <a:endParaRPr lang="en-US" dirty="0">
              <a:ea typeface="Meiryo"/>
            </a:endParaRPr>
          </a:p>
        </p:txBody>
      </p:sp>
      <p:sp>
        <p:nvSpPr>
          <p:cNvPr id="4" name="Content Placeholder 3">
            <a:extLst>
              <a:ext uri="{FF2B5EF4-FFF2-40B4-BE49-F238E27FC236}">
                <a16:creationId xmlns:a16="http://schemas.microsoft.com/office/drawing/2014/main" id="{87FB8E17-97D9-83A0-0F58-9185C070011E}"/>
              </a:ext>
            </a:extLst>
          </p:cNvPr>
          <p:cNvSpPr>
            <a:spLocks noGrp="1"/>
          </p:cNvSpPr>
          <p:nvPr>
            <p:ph sz="quarter" idx="4"/>
          </p:nvPr>
        </p:nvSpPr>
        <p:spPr/>
        <p:txBody>
          <a:bodyPr vert="horz" lIns="109728" tIns="109728" rIns="109728" bIns="91440" rtlCol="0" anchor="t">
            <a:normAutofit fontScale="92500" lnSpcReduction="10000"/>
          </a:bodyPr>
          <a:lstStyle/>
          <a:p>
            <a:pPr marL="283210" indent="-283210"/>
            <a:r>
              <a:rPr lang="en-US" b="1" dirty="0">
                <a:ea typeface="+mn-lt"/>
                <a:cs typeface="+mn-lt"/>
              </a:rPr>
              <a:t>Threshold-Based Activation</a:t>
            </a:r>
            <a:r>
              <a:rPr lang="en-US" dirty="0">
                <a:ea typeface="+mn-lt"/>
                <a:cs typeface="+mn-lt"/>
              </a:rPr>
              <a:t>:</a:t>
            </a:r>
            <a:endParaRPr lang="en-US" dirty="0">
              <a:ea typeface="Meiryo"/>
            </a:endParaRPr>
          </a:p>
          <a:p>
            <a:pPr marL="0" indent="0">
              <a:buNone/>
            </a:pPr>
            <a:r>
              <a:rPr lang="en-US" dirty="0">
                <a:ea typeface="+mn-lt"/>
                <a:cs typeface="+mn-lt"/>
              </a:rPr>
              <a:t>Once the LSTM predicts a future drop below the critical threshold (e.g., moisture falls below 20% in 12 hours), the system can activate the necessary IoT sensors or irrigation systems. This </a:t>
            </a:r>
            <a:r>
              <a:rPr lang="en-US" b="1" dirty="0">
                <a:ea typeface="+mn-lt"/>
                <a:cs typeface="+mn-lt"/>
              </a:rPr>
              <a:t>reduces the need for continuous monitoring </a:t>
            </a:r>
            <a:r>
              <a:rPr lang="en-US" dirty="0">
                <a:ea typeface="+mn-lt"/>
                <a:cs typeface="+mn-lt"/>
              </a:rPr>
              <a:t>and prolongs device battery life.</a:t>
            </a:r>
            <a:endParaRPr lang="en-US" dirty="0">
              <a:ea typeface="Meiryo"/>
            </a:endParaRPr>
          </a:p>
        </p:txBody>
      </p:sp>
    </p:spTree>
    <p:extLst>
      <p:ext uri="{BB962C8B-B14F-4D97-AF65-F5344CB8AC3E}">
        <p14:creationId xmlns:p14="http://schemas.microsoft.com/office/powerpoint/2010/main" val="333891073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D851485-9E95-BACF-B633-4DF8701EE916}"/>
              </a:ext>
            </a:extLst>
          </p:cNvPr>
          <p:cNvSpPr>
            <a:spLocks noGrp="1"/>
          </p:cNvSpPr>
          <p:nvPr>
            <p:ph type="title"/>
          </p:nvPr>
        </p:nvSpPr>
        <p:spPr>
          <a:xfrm>
            <a:off x="2167374" y="68236"/>
            <a:ext cx="7340048" cy="825527"/>
          </a:xfrm>
        </p:spPr>
        <p:txBody>
          <a:bodyPr vert="horz" lIns="109728" tIns="109728" rIns="109728" bIns="91440" rtlCol="0" anchor="b">
            <a:normAutofit/>
          </a:bodyPr>
          <a:lstStyle/>
          <a:p>
            <a:pPr>
              <a:lnSpc>
                <a:spcPct val="130000"/>
              </a:lnSpc>
            </a:pPr>
            <a:r>
              <a:rPr lang="en-US"/>
              <a:t>Flow chart</a:t>
            </a:r>
          </a:p>
        </p:txBody>
      </p:sp>
      <p:graphicFrame>
        <p:nvGraphicFramePr>
          <p:cNvPr id="8" name="Diagram 7">
            <a:extLst>
              <a:ext uri="{FF2B5EF4-FFF2-40B4-BE49-F238E27FC236}">
                <a16:creationId xmlns:a16="http://schemas.microsoft.com/office/drawing/2014/main" id="{617BC58E-2A85-5AE5-BC56-C403DB5A7816}"/>
              </a:ext>
            </a:extLst>
          </p:cNvPr>
          <p:cNvGraphicFramePr/>
          <p:nvPr>
            <p:extLst>
              <p:ext uri="{D42A27DB-BD31-4B8C-83A1-F6EECF244321}">
                <p14:modId xmlns:p14="http://schemas.microsoft.com/office/powerpoint/2010/main" val="1036006273"/>
              </p:ext>
            </p:extLst>
          </p:nvPr>
        </p:nvGraphicFramePr>
        <p:xfrm>
          <a:off x="1949529" y="2176009"/>
          <a:ext cx="7340048" cy="31892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4EE7F5BF-E85A-DC6A-0261-FFA8DA9EED15}"/>
              </a:ext>
            </a:extLst>
          </p:cNvPr>
          <p:cNvGrpSpPr/>
          <p:nvPr/>
        </p:nvGrpSpPr>
        <p:grpSpPr>
          <a:xfrm>
            <a:off x="1949529" y="5281581"/>
            <a:ext cx="837174" cy="1195962"/>
            <a:chOff x="0" y="1991718"/>
            <a:chExt cx="837174" cy="1195962"/>
          </a:xfrm>
        </p:grpSpPr>
        <p:sp>
          <p:nvSpPr>
            <p:cNvPr id="14" name="Arrow: Chevron 13">
              <a:extLst>
                <a:ext uri="{FF2B5EF4-FFF2-40B4-BE49-F238E27FC236}">
                  <a16:creationId xmlns:a16="http://schemas.microsoft.com/office/drawing/2014/main" id="{16302A6C-903C-4CC6-9411-117FCCA12CCF}"/>
                </a:ext>
              </a:extLst>
            </p:cNvPr>
            <p:cNvSpPr/>
            <p:nvPr/>
          </p:nvSpPr>
          <p:spPr>
            <a:xfrm rot="5400000">
              <a:off x="-179394" y="2171112"/>
              <a:ext cx="1195962" cy="837173"/>
            </a:xfrm>
            <a:prstGeom prst="chevron">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IN"/>
            </a:p>
          </p:txBody>
        </p:sp>
        <p:sp>
          <p:nvSpPr>
            <p:cNvPr id="16" name="Arrow: Chevron 4">
              <a:extLst>
                <a:ext uri="{FF2B5EF4-FFF2-40B4-BE49-F238E27FC236}">
                  <a16:creationId xmlns:a16="http://schemas.microsoft.com/office/drawing/2014/main" id="{C7E3BE35-8EB7-1BAE-FB5F-9F9244D73D0C}"/>
                </a:ext>
              </a:extLst>
            </p:cNvPr>
            <p:cNvSpPr txBox="1"/>
            <p:nvPr/>
          </p:nvSpPr>
          <p:spPr>
            <a:xfrm>
              <a:off x="1" y="2410305"/>
              <a:ext cx="837173" cy="358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a:t>Visualise</a:t>
              </a:r>
            </a:p>
          </p:txBody>
        </p:sp>
      </p:grpSp>
      <p:grpSp>
        <p:nvGrpSpPr>
          <p:cNvPr id="10" name="Group 9">
            <a:extLst>
              <a:ext uri="{FF2B5EF4-FFF2-40B4-BE49-F238E27FC236}">
                <a16:creationId xmlns:a16="http://schemas.microsoft.com/office/drawing/2014/main" id="{B5D31457-560C-6888-0E36-51B7CFC7265B}"/>
              </a:ext>
            </a:extLst>
          </p:cNvPr>
          <p:cNvGrpSpPr/>
          <p:nvPr/>
        </p:nvGrpSpPr>
        <p:grpSpPr>
          <a:xfrm>
            <a:off x="2786703" y="5281581"/>
            <a:ext cx="6502874" cy="777375"/>
            <a:chOff x="837174" y="1991718"/>
            <a:chExt cx="6502874" cy="777375"/>
          </a:xfrm>
        </p:grpSpPr>
        <p:sp>
          <p:nvSpPr>
            <p:cNvPr id="11" name="Rectangle: Top Corners Rounded 10">
              <a:extLst>
                <a:ext uri="{FF2B5EF4-FFF2-40B4-BE49-F238E27FC236}">
                  <a16:creationId xmlns:a16="http://schemas.microsoft.com/office/drawing/2014/main" id="{F2FB44E3-E0C0-00CE-CDB8-14B078512EB0}"/>
                </a:ext>
              </a:extLst>
            </p:cNvPr>
            <p:cNvSpPr/>
            <p:nvPr/>
          </p:nvSpPr>
          <p:spPr>
            <a:xfrm rot="5400000">
              <a:off x="3699923" y="-871031"/>
              <a:ext cx="777375" cy="6502874"/>
            </a:xfrm>
            <a:prstGeom prst="round2Same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12" name="Rectangle: Top Corners Rounded 6">
              <a:extLst>
                <a:ext uri="{FF2B5EF4-FFF2-40B4-BE49-F238E27FC236}">
                  <a16:creationId xmlns:a16="http://schemas.microsoft.com/office/drawing/2014/main" id="{0FF51E92-C1C5-1B4B-A5FE-362B9C2EFEDB}"/>
                </a:ext>
              </a:extLst>
            </p:cNvPr>
            <p:cNvSpPr txBox="1"/>
            <p:nvPr/>
          </p:nvSpPr>
          <p:spPr>
            <a:xfrm>
              <a:off x="837174" y="2029666"/>
              <a:ext cx="6464926" cy="7014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a:t>Integrate system with the dashboard and user interface</a:t>
              </a:r>
              <a:r>
                <a:rPr lang="en-IN" sz="1200"/>
                <a:t> </a:t>
              </a:r>
              <a:endParaRPr lang="en-IN" sz="1200" kern="1200"/>
            </a:p>
          </p:txBody>
        </p:sp>
      </p:grpSp>
      <p:grpSp>
        <p:nvGrpSpPr>
          <p:cNvPr id="18" name="Group 17">
            <a:extLst>
              <a:ext uri="{FF2B5EF4-FFF2-40B4-BE49-F238E27FC236}">
                <a16:creationId xmlns:a16="http://schemas.microsoft.com/office/drawing/2014/main" id="{ACC7B988-9A91-5E00-345F-6D5071192C7E}"/>
              </a:ext>
            </a:extLst>
          </p:cNvPr>
          <p:cNvGrpSpPr/>
          <p:nvPr/>
        </p:nvGrpSpPr>
        <p:grpSpPr>
          <a:xfrm>
            <a:off x="1949528" y="1159442"/>
            <a:ext cx="837174" cy="1195962"/>
            <a:chOff x="0" y="1553"/>
            <a:chExt cx="837174" cy="1195962"/>
          </a:xfrm>
        </p:grpSpPr>
        <p:sp>
          <p:nvSpPr>
            <p:cNvPr id="26" name="Arrow: Chevron 25">
              <a:extLst>
                <a:ext uri="{FF2B5EF4-FFF2-40B4-BE49-F238E27FC236}">
                  <a16:creationId xmlns:a16="http://schemas.microsoft.com/office/drawing/2014/main" id="{3387B67B-A93E-0083-8103-E7B7243DD01A}"/>
                </a:ext>
              </a:extLst>
            </p:cNvPr>
            <p:cNvSpPr/>
            <p:nvPr/>
          </p:nvSpPr>
          <p:spPr>
            <a:xfrm rot="5400000">
              <a:off x="-179394" y="180947"/>
              <a:ext cx="1195962" cy="837173"/>
            </a:xfrm>
            <a:prstGeom prst="chevron">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IN"/>
            </a:p>
          </p:txBody>
        </p:sp>
        <p:sp>
          <p:nvSpPr>
            <p:cNvPr id="27" name="Arrow: Chevron 4">
              <a:extLst>
                <a:ext uri="{FF2B5EF4-FFF2-40B4-BE49-F238E27FC236}">
                  <a16:creationId xmlns:a16="http://schemas.microsoft.com/office/drawing/2014/main" id="{A85F0978-5D0B-C69D-D966-9F9ACFB50632}"/>
                </a:ext>
              </a:extLst>
            </p:cNvPr>
            <p:cNvSpPr txBox="1"/>
            <p:nvPr/>
          </p:nvSpPr>
          <p:spPr>
            <a:xfrm>
              <a:off x="1" y="420140"/>
              <a:ext cx="837173" cy="358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a:t>WSN</a:t>
              </a:r>
            </a:p>
          </p:txBody>
        </p:sp>
      </p:grpSp>
      <p:grpSp>
        <p:nvGrpSpPr>
          <p:cNvPr id="20" name="Group 19">
            <a:extLst>
              <a:ext uri="{FF2B5EF4-FFF2-40B4-BE49-F238E27FC236}">
                <a16:creationId xmlns:a16="http://schemas.microsoft.com/office/drawing/2014/main" id="{131FF845-3122-3C71-893B-2BEBE5012EFA}"/>
              </a:ext>
            </a:extLst>
          </p:cNvPr>
          <p:cNvGrpSpPr/>
          <p:nvPr/>
        </p:nvGrpSpPr>
        <p:grpSpPr>
          <a:xfrm>
            <a:off x="2786702" y="1159442"/>
            <a:ext cx="6502874" cy="777375"/>
            <a:chOff x="837174" y="1553"/>
            <a:chExt cx="6502874" cy="777375"/>
          </a:xfrm>
        </p:grpSpPr>
        <p:sp>
          <p:nvSpPr>
            <p:cNvPr id="22" name="Rectangle: Top Corners Rounded 21">
              <a:extLst>
                <a:ext uri="{FF2B5EF4-FFF2-40B4-BE49-F238E27FC236}">
                  <a16:creationId xmlns:a16="http://schemas.microsoft.com/office/drawing/2014/main" id="{A981C0DD-5E41-F722-1D22-A0A6BEC73353}"/>
                </a:ext>
              </a:extLst>
            </p:cNvPr>
            <p:cNvSpPr/>
            <p:nvPr/>
          </p:nvSpPr>
          <p:spPr>
            <a:xfrm rot="5400000">
              <a:off x="3699923" y="-2861196"/>
              <a:ext cx="777375" cy="6502874"/>
            </a:xfrm>
            <a:prstGeom prst="round2Same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24" name="Rectangle: Top Corners Rounded 6">
              <a:extLst>
                <a:ext uri="{FF2B5EF4-FFF2-40B4-BE49-F238E27FC236}">
                  <a16:creationId xmlns:a16="http://schemas.microsoft.com/office/drawing/2014/main" id="{CD5D281E-3DBD-8A4D-D89E-B95BE90D4A7D}"/>
                </a:ext>
              </a:extLst>
            </p:cNvPr>
            <p:cNvSpPr txBox="1"/>
            <p:nvPr/>
          </p:nvSpPr>
          <p:spPr>
            <a:xfrm>
              <a:off x="837174" y="39501"/>
              <a:ext cx="6464926" cy="7014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IN" sz="1300" kern="1200"/>
                <a:t>Sensors : Soil Temperature, Humidity, pH, NPK</a:t>
              </a:r>
            </a:p>
            <a:p>
              <a:pPr marL="114300" lvl="1" indent="-114300" algn="l" defTabSz="577850">
                <a:lnSpc>
                  <a:spcPct val="90000"/>
                </a:lnSpc>
                <a:spcBef>
                  <a:spcPct val="0"/>
                </a:spcBef>
                <a:spcAft>
                  <a:spcPct val="15000"/>
                </a:spcAft>
                <a:buChar char="•"/>
              </a:pPr>
              <a:r>
                <a:rPr lang="en-IN" sz="1300" kern="1200"/>
                <a:t>Hardware: Arduino, Node MCU, Redberry pi(if needed)</a:t>
              </a:r>
            </a:p>
          </p:txBody>
        </p:sp>
      </p:grpSp>
    </p:spTree>
    <p:extLst>
      <p:ext uri="{BB962C8B-B14F-4D97-AF65-F5344CB8AC3E}">
        <p14:creationId xmlns:p14="http://schemas.microsoft.com/office/powerpoint/2010/main" val="356128900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98507-505E-AEA1-ECC8-374B2EDF19B8}"/>
              </a:ext>
            </a:extLst>
          </p:cNvPr>
          <p:cNvSpPr>
            <a:spLocks noGrp="1"/>
          </p:cNvSpPr>
          <p:nvPr>
            <p:ph type="title"/>
          </p:nvPr>
        </p:nvSpPr>
        <p:spPr/>
        <p:txBody>
          <a:bodyPr/>
          <a:lstStyle/>
          <a:p>
            <a:r>
              <a:rPr lang="en-IN" b="0" i="0">
                <a:solidFill>
                  <a:srgbClr val="212529"/>
                </a:solidFill>
                <a:effectLst/>
                <a:latin typeface="Open sans" panose="020B0606030504020204" pitchFamily="34" charset="0"/>
              </a:rPr>
              <a:t>Plan with deliverables</a:t>
            </a:r>
            <a:endParaRPr lang="en-US"/>
          </a:p>
        </p:txBody>
      </p:sp>
      <p:sp>
        <p:nvSpPr>
          <p:cNvPr id="3" name="Content Placeholder 2">
            <a:extLst>
              <a:ext uri="{FF2B5EF4-FFF2-40B4-BE49-F238E27FC236}">
                <a16:creationId xmlns:a16="http://schemas.microsoft.com/office/drawing/2014/main" id="{CB9E708F-82E1-653A-BDFE-347324A255E0}"/>
              </a:ext>
            </a:extLst>
          </p:cNvPr>
          <p:cNvSpPr>
            <a:spLocks noGrp="1"/>
          </p:cNvSpPr>
          <p:nvPr>
            <p:ph sz="quarter" idx="15"/>
          </p:nvPr>
        </p:nvSpPr>
        <p:spPr>
          <a:xfrm>
            <a:off x="806544" y="1787525"/>
            <a:ext cx="10829923" cy="2846567"/>
          </a:xfrm>
        </p:spPr>
        <p:txBody>
          <a:bodyPr vert="horz" lIns="109728" tIns="109728" rIns="109728" bIns="91440" rtlCol="0" anchor="t">
            <a:normAutofit fontScale="92500" lnSpcReduction="10000"/>
          </a:bodyPr>
          <a:lstStyle/>
          <a:p>
            <a:r>
              <a:rPr lang="en-US"/>
              <a:t>Oct 25, 2024: Complete hardware setup (sensors, IoT modules).</a:t>
            </a:r>
            <a:endParaRPr lang="en-US">
              <a:ea typeface="Meiryo"/>
            </a:endParaRPr>
          </a:p>
          <a:p>
            <a:r>
              <a:rPr lang="en-US"/>
              <a:t>Oct 30, 2024: Data collection and preprocessing phase.</a:t>
            </a:r>
          </a:p>
          <a:p>
            <a:r>
              <a:rPr lang="en-US"/>
              <a:t>Nov 05, 2024: Train machine learning models with collected data.</a:t>
            </a:r>
          </a:p>
          <a:p>
            <a:r>
              <a:rPr lang="en-US"/>
              <a:t>Nov 08, 2024: Integrate system with the dashboard and user interface</a:t>
            </a:r>
          </a:p>
          <a:p>
            <a:r>
              <a:rPr lang="en-US"/>
              <a:t>Nov 10, 2024: Testing and refinement.</a:t>
            </a:r>
          </a:p>
          <a:p>
            <a:r>
              <a:rPr lang="en-US"/>
              <a:t>Nov 11, 2024: Final submission of the project.</a:t>
            </a:r>
          </a:p>
        </p:txBody>
      </p:sp>
      <p:pic>
        <p:nvPicPr>
          <p:cNvPr id="6" name="Picture Placeholder 5" descr="A tractor in a field">
            <a:extLst>
              <a:ext uri="{FF2B5EF4-FFF2-40B4-BE49-F238E27FC236}">
                <a16:creationId xmlns:a16="http://schemas.microsoft.com/office/drawing/2014/main" id="{5B65CF3C-C87C-5361-BB9F-5021149B9633}"/>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l="5" r="5"/>
          <a:stretch/>
        </p:blipFill>
        <p:spPr/>
      </p:pic>
    </p:spTree>
    <p:extLst>
      <p:ext uri="{BB962C8B-B14F-4D97-AF65-F5344CB8AC3E}">
        <p14:creationId xmlns:p14="http://schemas.microsoft.com/office/powerpoint/2010/main" val="4053215334"/>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title"/>
          </p:nvPr>
        </p:nvSpPr>
        <p:spPr>
          <a:xfrm>
            <a:off x="6096001" y="1085366"/>
            <a:ext cx="5401474" cy="2809766"/>
          </a:xfrm>
        </p:spPr>
        <p:txBody>
          <a:bodyPr anchor="b"/>
          <a:lstStyle/>
          <a:p>
            <a:r>
              <a:rPr lang="en-US"/>
              <a:t>Thank You</a:t>
            </a:r>
          </a:p>
        </p:txBody>
      </p:sp>
      <p:sp>
        <p:nvSpPr>
          <p:cNvPr id="3" name="Subtitle 2">
            <a:extLst>
              <a:ext uri="{FF2B5EF4-FFF2-40B4-BE49-F238E27FC236}">
                <a16:creationId xmlns:a16="http://schemas.microsoft.com/office/drawing/2014/main" id="{CE24BAAE-F3C2-4167-8E55-3D4A3B8F9FD0}"/>
              </a:ext>
            </a:extLst>
          </p:cNvPr>
          <p:cNvSpPr>
            <a:spLocks noGrp="1"/>
          </p:cNvSpPr>
          <p:nvPr>
            <p:ph sz="quarter" idx="16"/>
          </p:nvPr>
        </p:nvSpPr>
        <p:spPr>
          <a:xfrm>
            <a:off x="6096001" y="4057802"/>
            <a:ext cx="5401474" cy="2186830"/>
          </a:xfrm>
        </p:spPr>
        <p:txBody>
          <a:bodyPr anchor="t">
            <a:normAutofit/>
          </a:bodyPr>
          <a:lstStyle/>
          <a:p>
            <a:r>
              <a:rPr lang="en-US">
                <a:ea typeface="Meiryo"/>
              </a:rPr>
              <a:t>Vishal Kumar(221201)</a:t>
            </a:r>
            <a:br>
              <a:rPr lang="en-US">
                <a:ea typeface="Meiryo"/>
              </a:rPr>
            </a:br>
            <a:r>
              <a:rPr lang="en-US">
                <a:ea typeface="Meiryo"/>
              </a:rPr>
              <a:t>Abhishek Kumar(220041)</a:t>
            </a:r>
            <a:br>
              <a:rPr lang="en-US">
                <a:ea typeface="Meiryo"/>
              </a:rPr>
            </a:br>
            <a:r>
              <a:rPr lang="en-US">
                <a:ea typeface="Meiryo"/>
              </a:rPr>
              <a:t>Pavan Kumar </a:t>
            </a:r>
            <a:r>
              <a:rPr lang="en-US" err="1">
                <a:ea typeface="Meiryo"/>
              </a:rPr>
              <a:t>Ponnaganti</a:t>
            </a:r>
            <a:r>
              <a:rPr lang="en-US" sz="2000">
                <a:ea typeface="Meiryo"/>
              </a:rPr>
              <a:t>(</a:t>
            </a:r>
            <a:r>
              <a:rPr lang="en-IN" sz="2000" b="0" i="0">
                <a:solidFill>
                  <a:schemeClr val="tx1"/>
                </a:solidFill>
                <a:effectLst/>
                <a:latin typeface="Times"/>
              </a:rPr>
              <a:t>241110606)</a:t>
            </a:r>
            <a:endParaRPr lang="en-US" sz="2000">
              <a:solidFill>
                <a:schemeClr val="tx1"/>
              </a:solidFill>
            </a:endParaRPr>
          </a:p>
        </p:txBody>
      </p:sp>
    </p:spTree>
    <p:extLst>
      <p:ext uri="{BB962C8B-B14F-4D97-AF65-F5344CB8AC3E}">
        <p14:creationId xmlns:p14="http://schemas.microsoft.com/office/powerpoint/2010/main" val="238213006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144378" y="0"/>
            <a:ext cx="6596062" cy="1205364"/>
          </a:xfrm>
        </p:spPr>
        <p:txBody>
          <a:bodyPr anchor="ctr">
            <a:normAutofit/>
          </a:bodyPr>
          <a:lstStyle/>
          <a:p>
            <a:r>
              <a:rPr lang="en-US"/>
              <a:t>Soil Fertility</a:t>
            </a:r>
          </a:p>
        </p:txBody>
      </p:sp>
      <p:pic>
        <p:nvPicPr>
          <p:cNvPr id="12" name="Picture Placeholder 11" descr="Tractor in a field">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l="14" r="14"/>
          <a:stretch/>
        </p:blipFill>
        <p:spPr/>
      </p:pic>
      <p:sp>
        <p:nvSpPr>
          <p:cNvPr id="3" name="TextBox 2">
            <a:extLst>
              <a:ext uri="{FF2B5EF4-FFF2-40B4-BE49-F238E27FC236}">
                <a16:creationId xmlns:a16="http://schemas.microsoft.com/office/drawing/2014/main" id="{39582C73-CF3D-6615-CEE0-9245514917B2}"/>
              </a:ext>
            </a:extLst>
          </p:cNvPr>
          <p:cNvSpPr txBox="1"/>
          <p:nvPr/>
        </p:nvSpPr>
        <p:spPr>
          <a:xfrm>
            <a:off x="144378" y="1205364"/>
            <a:ext cx="7491663" cy="5201424"/>
          </a:xfrm>
          <a:prstGeom prst="rect">
            <a:avLst/>
          </a:prstGeom>
          <a:noFill/>
        </p:spPr>
        <p:txBody>
          <a:bodyPr wrap="square" lIns="91440" tIns="45720" rIns="91440" bIns="45720" rtlCol="0" anchor="t">
            <a:spAutoFit/>
          </a:bodyPr>
          <a:lstStyle/>
          <a:p>
            <a:r>
              <a:rPr lang="en-US"/>
              <a:t>It is the capacity of a soil to supply plant nutrients in adequate amounts to facilitate optimum growth and obtaining the yield potential of a crop.</a:t>
            </a:r>
            <a:br>
              <a:rPr lang="en-US"/>
            </a:br>
            <a:br>
              <a:rPr lang="en-US"/>
            </a:br>
            <a:r>
              <a:rPr lang="en-US" sz="2000" b="1"/>
              <a:t>Plant Nutrients : </a:t>
            </a:r>
            <a:r>
              <a:rPr lang="en-US"/>
              <a:t>Although plants absorb a large number of elements, all of them are not essential for the growth of crops</a:t>
            </a:r>
          </a:p>
          <a:p>
            <a:br>
              <a:rPr lang="en-US" b="1"/>
            </a:br>
            <a:r>
              <a:rPr lang="en-US" sz="2000" b="1"/>
              <a:t>Major nutrients: </a:t>
            </a:r>
            <a:r>
              <a:rPr lang="en-IN"/>
              <a:t>Carbon, hydrogen and oxygen,</a:t>
            </a:r>
            <a:br>
              <a:rPr lang="en-IN"/>
            </a:br>
            <a:r>
              <a:rPr lang="en-IN"/>
              <a:t>Nitrogen, phosphorus, potassium.</a:t>
            </a:r>
            <a:endParaRPr lang="en-IN">
              <a:ea typeface="Meiryo"/>
            </a:endParaRPr>
          </a:p>
          <a:p>
            <a:endParaRPr lang="en-IN"/>
          </a:p>
          <a:p>
            <a:r>
              <a:rPr lang="en-IN" sz="2000" b="1"/>
              <a:t>Secondary nutrients:</a:t>
            </a:r>
            <a:r>
              <a:rPr lang="en-IN"/>
              <a:t> Calcium, magnesium, sulphur</a:t>
            </a:r>
            <a:endParaRPr lang="en-IN">
              <a:ea typeface="Meiryo"/>
            </a:endParaRPr>
          </a:p>
          <a:p>
            <a:br>
              <a:rPr lang="en-IN"/>
            </a:br>
            <a:r>
              <a:rPr lang="en-IN" sz="2000" b="1"/>
              <a:t>Micronutrients : </a:t>
            </a:r>
            <a:r>
              <a:rPr lang="en-IN" err="1"/>
              <a:t>lron</a:t>
            </a:r>
            <a:r>
              <a:rPr lang="en-IN"/>
              <a:t>, manganese, boron, zinc, </a:t>
            </a:r>
            <a:endParaRPr lang="en-IN">
              <a:ea typeface="Meiryo"/>
            </a:endParaRPr>
          </a:p>
          <a:p>
            <a:r>
              <a:rPr lang="en-IN"/>
              <a:t>                              copper, molybdenum and chlorine.</a:t>
            </a:r>
            <a:br>
              <a:rPr lang="en-IN"/>
            </a:br>
            <a:br>
              <a:rPr lang="en-IN"/>
            </a:br>
            <a:r>
              <a:rPr lang="en-US"/>
              <a:t>When these elements are not available to the plant in quantities optimum for growth, the quantity and quality of yield is affected</a:t>
            </a:r>
            <a:br>
              <a:rPr lang="en-US"/>
            </a:br>
            <a:endParaRPr lang="en-IN"/>
          </a:p>
        </p:txBody>
      </p:sp>
    </p:spTree>
    <p:extLst>
      <p:ext uri="{BB962C8B-B14F-4D97-AF65-F5344CB8AC3E}">
        <p14:creationId xmlns:p14="http://schemas.microsoft.com/office/powerpoint/2010/main" val="378934395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1188340" y="1105232"/>
            <a:ext cx="3013545" cy="4277802"/>
          </a:xfrm>
        </p:spPr>
        <p:txBody>
          <a:bodyPr vert="horz" lIns="109728" tIns="109728" rIns="109728" bIns="91440" rtlCol="0" anchor="ctr">
            <a:normAutofit/>
          </a:bodyPr>
          <a:lstStyle/>
          <a:p>
            <a:pPr>
              <a:lnSpc>
                <a:spcPct val="130000"/>
              </a:lnSpc>
            </a:pPr>
            <a:r>
              <a:rPr lang="en-US" sz="3200" spc="150"/>
              <a:t>Prevention Is Better </a:t>
            </a:r>
            <a:br>
              <a:rPr lang="en-US" sz="3200" spc="150"/>
            </a:br>
            <a:r>
              <a:rPr lang="en-US" sz="3200" spc="150"/>
              <a:t>than Cure </a:t>
            </a:r>
          </a:p>
        </p:txBody>
      </p:sp>
      <p:grpSp>
        <p:nvGrpSpPr>
          <p:cNvPr id="12" name="Group 11">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13" name="Freeform: Shape 12">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6096000" y="1105232"/>
            <a:ext cx="5176298" cy="4277802"/>
          </a:xfrm>
        </p:spPr>
        <p:txBody>
          <a:bodyPr vert="horz" lIns="109728" tIns="109728" rIns="109728" bIns="91440" rtlCol="0" anchor="ctr">
            <a:normAutofit/>
          </a:bodyPr>
          <a:lstStyle/>
          <a:p>
            <a:pPr>
              <a:buFont typeface="Corbel" panose="020B0503020204020204" pitchFamily="34" charset="0"/>
            </a:pPr>
            <a:r>
              <a:rPr lang="en-US" b="1"/>
              <a:t>Hidden hunger :</a:t>
            </a:r>
            <a:r>
              <a:rPr lang="en-US"/>
              <a:t>There are no visual symptoms of deficiency but the plant is not producing at its capacity</a:t>
            </a:r>
            <a:endParaRPr lang="en-US" b="1"/>
          </a:p>
          <a:p>
            <a:pPr>
              <a:buFont typeface="Corbel" panose="020B0503020204020204" pitchFamily="34" charset="0"/>
            </a:pPr>
            <a:br>
              <a:rPr lang="en-US"/>
            </a:br>
            <a:r>
              <a:rPr lang="en-US"/>
              <a:t>When the plant reaches the level where symptoms appear, the yield may already have been greatly reduced.</a:t>
            </a:r>
            <a:br>
              <a:rPr lang="en-US"/>
            </a:br>
            <a:br>
              <a:rPr lang="en-US"/>
            </a:br>
            <a:endParaRPr lang="en-US" b="1"/>
          </a:p>
        </p:txBody>
      </p:sp>
    </p:spTree>
    <p:extLst>
      <p:ext uri="{BB962C8B-B14F-4D97-AF65-F5344CB8AC3E}">
        <p14:creationId xmlns:p14="http://schemas.microsoft.com/office/powerpoint/2010/main" val="359486940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1188340" y="1105232"/>
            <a:ext cx="3013545" cy="4277802"/>
          </a:xfrm>
        </p:spPr>
        <p:txBody>
          <a:bodyPr vert="horz" lIns="109728" tIns="109728" rIns="109728" bIns="91440" rtlCol="0" anchor="ctr">
            <a:normAutofit/>
          </a:bodyPr>
          <a:lstStyle/>
          <a:p>
            <a:pPr>
              <a:lnSpc>
                <a:spcPct val="130000"/>
              </a:lnSpc>
            </a:pPr>
            <a:r>
              <a:rPr lang="en-US" sz="3200" spc="150"/>
              <a:t>Excess Fertilizer</a:t>
            </a:r>
          </a:p>
        </p:txBody>
      </p:sp>
      <p:grpSp>
        <p:nvGrpSpPr>
          <p:cNvPr id="12" name="Group 11">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13" name="Freeform: Shape 12">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5184648" y="1105232"/>
            <a:ext cx="6858000" cy="4277802"/>
          </a:xfrm>
        </p:spPr>
        <p:txBody>
          <a:bodyPr vert="horz" lIns="109728" tIns="109728" rIns="109728" bIns="91440" rtlCol="0" anchor="ctr">
            <a:normAutofit/>
          </a:bodyPr>
          <a:lstStyle/>
          <a:p>
            <a:pPr>
              <a:lnSpc>
                <a:spcPct val="130000"/>
              </a:lnSpc>
              <a:buFont typeface="Corbel" panose="020B0503020204020204" pitchFamily="34" charset="0"/>
            </a:pPr>
            <a:r>
              <a:rPr lang="en-US" b="1"/>
              <a:t>Eutrophication:</a:t>
            </a:r>
            <a:r>
              <a:rPr lang="en-US" b="0" i="0">
                <a:solidFill>
                  <a:srgbClr val="EEF0FF"/>
                </a:solidFill>
                <a:effectLst/>
                <a:latin typeface="Google Sans"/>
              </a:rPr>
              <a:t> </a:t>
            </a:r>
            <a:r>
              <a:rPr lang="en-US"/>
              <a:t>a process that occurs when a body of water becomes enriched with nutrients, which causes damage to Aquatic Life Cycle </a:t>
            </a:r>
          </a:p>
          <a:p>
            <a:pPr>
              <a:lnSpc>
                <a:spcPct val="130000"/>
              </a:lnSpc>
              <a:buFont typeface="Corbel" panose="020B0503020204020204" pitchFamily="34" charset="0"/>
            </a:pPr>
            <a:br>
              <a:rPr lang="en-US"/>
            </a:br>
            <a:r>
              <a:rPr lang="en-US" b="1"/>
              <a:t>Ex: </a:t>
            </a:r>
            <a:r>
              <a:rPr lang="en-US"/>
              <a:t>Bathinda-Bikaner train(Punjab's cancer train),</a:t>
            </a:r>
          </a:p>
          <a:p>
            <a:pPr>
              <a:lnSpc>
                <a:spcPct val="130000"/>
              </a:lnSpc>
              <a:buFont typeface="Corbel" panose="020B0503020204020204" pitchFamily="34" charset="0"/>
            </a:pPr>
            <a:r>
              <a:rPr lang="en-US"/>
              <a:t>Wastage of Resources(Water, Electricity…),</a:t>
            </a:r>
          </a:p>
          <a:p>
            <a:pPr>
              <a:lnSpc>
                <a:spcPct val="130000"/>
              </a:lnSpc>
              <a:buFont typeface="Corbel" panose="020B0503020204020204" pitchFamily="34" charset="0"/>
            </a:pPr>
            <a:r>
              <a:rPr lang="en-US"/>
              <a:t>Subsidy on Fertilizers.</a:t>
            </a:r>
          </a:p>
          <a:p>
            <a:pPr>
              <a:lnSpc>
                <a:spcPct val="130000"/>
              </a:lnSpc>
              <a:buFont typeface="Corbel" panose="020B0503020204020204" pitchFamily="34" charset="0"/>
            </a:pPr>
            <a:r>
              <a:rPr lang="en-US"/>
              <a:t> </a:t>
            </a:r>
            <a:br>
              <a:rPr lang="en-US"/>
            </a:br>
            <a:br>
              <a:rPr lang="en-US"/>
            </a:br>
            <a:endParaRPr lang="en-US" b="1"/>
          </a:p>
        </p:txBody>
      </p:sp>
    </p:spTree>
    <p:extLst>
      <p:ext uri="{BB962C8B-B14F-4D97-AF65-F5344CB8AC3E}">
        <p14:creationId xmlns:p14="http://schemas.microsoft.com/office/powerpoint/2010/main" val="281258173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95451-9C62-77F3-8A67-768FD7084751}"/>
              </a:ext>
            </a:extLst>
          </p:cNvPr>
          <p:cNvSpPr>
            <a:spLocks noGrp="1"/>
          </p:cNvSpPr>
          <p:nvPr>
            <p:ph type="title"/>
          </p:nvPr>
        </p:nvSpPr>
        <p:spPr/>
        <p:txBody>
          <a:bodyPr>
            <a:normAutofit/>
          </a:bodyPr>
          <a:lstStyle/>
          <a:p>
            <a:r>
              <a:rPr lang="en-US" sz="3400"/>
              <a:t>Soil Testing</a:t>
            </a:r>
          </a:p>
        </p:txBody>
      </p:sp>
      <p:sp>
        <p:nvSpPr>
          <p:cNvPr id="3" name="Content Placeholder 2">
            <a:extLst>
              <a:ext uri="{FF2B5EF4-FFF2-40B4-BE49-F238E27FC236}">
                <a16:creationId xmlns:a16="http://schemas.microsoft.com/office/drawing/2014/main" id="{A453544A-F007-AEFD-6CE9-9AEC8769D4D9}"/>
              </a:ext>
            </a:extLst>
          </p:cNvPr>
          <p:cNvSpPr>
            <a:spLocks noGrp="1"/>
          </p:cNvSpPr>
          <p:nvPr>
            <p:ph sz="quarter" idx="15"/>
          </p:nvPr>
        </p:nvSpPr>
        <p:spPr/>
        <p:txBody>
          <a:bodyPr>
            <a:normAutofit/>
          </a:bodyPr>
          <a:lstStyle/>
          <a:p>
            <a:r>
              <a:rPr lang="en-US"/>
              <a:t>One of the objective of soil testing is to sort out the nutrients deficiency in soil</a:t>
            </a:r>
          </a:p>
          <a:p>
            <a:r>
              <a:rPr lang="en-US"/>
              <a:t>Basic aim of the soil testing is to assess the fertility status of the soils so as the recommendations for the fertilizer use</a:t>
            </a:r>
          </a:p>
          <a:p>
            <a:r>
              <a:rPr lang="en-US" b="1" err="1"/>
              <a:t>GoI</a:t>
            </a:r>
            <a:r>
              <a:rPr lang="en-US" b="1"/>
              <a:t> Initiative : “</a:t>
            </a:r>
            <a:r>
              <a:rPr lang="en-US"/>
              <a:t>Soil Health card” a lab based approach  </a:t>
            </a:r>
            <a:br>
              <a:rPr lang="en-US"/>
            </a:br>
            <a:br>
              <a:rPr lang="en-US"/>
            </a:br>
            <a:endParaRPr lang="en-US"/>
          </a:p>
        </p:txBody>
      </p:sp>
    </p:spTree>
    <p:extLst>
      <p:ext uri="{BB962C8B-B14F-4D97-AF65-F5344CB8AC3E}">
        <p14:creationId xmlns:p14="http://schemas.microsoft.com/office/powerpoint/2010/main" val="122204216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66C95451-9C62-77F3-8A67-768FD7084751}"/>
              </a:ext>
            </a:extLst>
          </p:cNvPr>
          <p:cNvSpPr>
            <a:spLocks noGrp="1"/>
          </p:cNvSpPr>
          <p:nvPr>
            <p:ph type="title"/>
          </p:nvPr>
        </p:nvSpPr>
        <p:spPr>
          <a:xfrm>
            <a:off x="992518" y="442913"/>
            <a:ext cx="5185645" cy="1639888"/>
          </a:xfrm>
        </p:spPr>
        <p:txBody>
          <a:bodyPr vert="horz" lIns="109728" tIns="109728" rIns="109728" bIns="91440" rtlCol="0" anchor="b">
            <a:normAutofit/>
          </a:bodyPr>
          <a:lstStyle/>
          <a:p>
            <a:pPr>
              <a:lnSpc>
                <a:spcPct val="130000"/>
              </a:lnSpc>
            </a:pPr>
            <a:r>
              <a:rPr lang="en-US"/>
              <a:t>Challenges with Lab based approach </a:t>
            </a:r>
          </a:p>
        </p:txBody>
      </p:sp>
      <p:sp>
        <p:nvSpPr>
          <p:cNvPr id="3" name="Content Placeholder 2">
            <a:extLst>
              <a:ext uri="{FF2B5EF4-FFF2-40B4-BE49-F238E27FC236}">
                <a16:creationId xmlns:a16="http://schemas.microsoft.com/office/drawing/2014/main" id="{A453544A-F007-AEFD-6CE9-9AEC8769D4D9}"/>
              </a:ext>
            </a:extLst>
          </p:cNvPr>
          <p:cNvSpPr>
            <a:spLocks noGrp="1"/>
          </p:cNvSpPr>
          <p:nvPr>
            <p:ph sz="quarter" idx="15"/>
          </p:nvPr>
        </p:nvSpPr>
        <p:spPr>
          <a:xfrm>
            <a:off x="992518" y="2324150"/>
            <a:ext cx="5966065" cy="3640088"/>
          </a:xfrm>
        </p:spPr>
        <p:txBody>
          <a:bodyPr vert="horz" lIns="109728" tIns="109728" rIns="109728" bIns="91440" rtlCol="0">
            <a:normAutofit fontScale="92500" lnSpcReduction="10000"/>
          </a:bodyPr>
          <a:lstStyle/>
          <a:p>
            <a:pPr marL="0">
              <a:lnSpc>
                <a:spcPct val="130000"/>
              </a:lnSpc>
              <a:buFont typeface="Corbel" panose="020B0503020204020204" pitchFamily="34" charset="0"/>
            </a:pPr>
            <a:r>
              <a:rPr lang="en-US" sz="1400"/>
              <a:t>There is </a:t>
            </a:r>
            <a:r>
              <a:rPr lang="en-US" sz="1400" b="1" i="1"/>
              <a:t>less number of laboratories </a:t>
            </a:r>
            <a:r>
              <a:rPr lang="en-US" sz="1400"/>
              <a:t>in the states of country for testing the Soil parameters</a:t>
            </a:r>
          </a:p>
          <a:p>
            <a:pPr marL="0">
              <a:lnSpc>
                <a:spcPct val="130000"/>
              </a:lnSpc>
              <a:buFont typeface="Corbel" panose="020B0503020204020204" pitchFamily="34" charset="0"/>
            </a:pPr>
            <a:r>
              <a:rPr lang="en-US" sz="1400" b="1" i="1"/>
              <a:t>Lab testing often takes several days </a:t>
            </a:r>
            <a:r>
              <a:rPr lang="en-US" sz="1400"/>
              <a:t>to weeks before results are available. This delay can hinder timely decision-making, especially for seasonal crops that require immediate attention.</a:t>
            </a:r>
          </a:p>
          <a:p>
            <a:pPr marL="0">
              <a:lnSpc>
                <a:spcPct val="130000"/>
              </a:lnSpc>
              <a:buFont typeface="Corbel" panose="020B0503020204020204" pitchFamily="34" charset="0"/>
            </a:pPr>
            <a:r>
              <a:rPr lang="en-US" sz="1400"/>
              <a:t>Soil health reports from labs often contain detailed, </a:t>
            </a:r>
            <a:r>
              <a:rPr lang="en-US" sz="1400" b="1" i="1"/>
              <a:t>technical data that can be difficult</a:t>
            </a:r>
            <a:r>
              <a:rPr lang="en-US" sz="1400"/>
              <a:t> for farmers to interpret without expert guidance.</a:t>
            </a:r>
          </a:p>
          <a:p>
            <a:pPr marL="0">
              <a:lnSpc>
                <a:spcPct val="130000"/>
              </a:lnSpc>
              <a:buFont typeface="Corbel" panose="020B0503020204020204" pitchFamily="34" charset="0"/>
            </a:pPr>
            <a:r>
              <a:rPr lang="en-US" sz="1400"/>
              <a:t>For farmers far from testing facilities, each visit may require a considerable amount of travel time and effort.</a:t>
            </a:r>
            <a:br>
              <a:rPr lang="en-US" sz="1100"/>
            </a:br>
            <a:br>
              <a:rPr lang="en-US" sz="1100"/>
            </a:br>
            <a:endParaRPr lang="en-US" sz="1100"/>
          </a:p>
        </p:txBody>
      </p:sp>
      <p:pic>
        <p:nvPicPr>
          <p:cNvPr id="7" name="Graphic 6" descr="Microscope">
            <a:extLst>
              <a:ext uri="{FF2B5EF4-FFF2-40B4-BE49-F238E27FC236}">
                <a16:creationId xmlns:a16="http://schemas.microsoft.com/office/drawing/2014/main" id="{52DBC49E-652B-1AE1-F62C-B17367028A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37967" y="1934660"/>
            <a:ext cx="2988679" cy="2988679"/>
          </a:xfrm>
          <a:prstGeom prst="rect">
            <a:avLst/>
          </a:prstGeom>
        </p:spPr>
      </p:pic>
    </p:spTree>
    <p:extLst>
      <p:ext uri="{BB962C8B-B14F-4D97-AF65-F5344CB8AC3E}">
        <p14:creationId xmlns:p14="http://schemas.microsoft.com/office/powerpoint/2010/main" val="355785027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120935" y="270222"/>
            <a:ext cx="5718534" cy="3391581"/>
          </a:xfrm>
        </p:spPr>
        <p:txBody>
          <a:bodyPr anchor="b">
            <a:normAutofit/>
          </a:bodyPr>
          <a:lstStyle/>
          <a:p>
            <a:r>
              <a:rPr lang="en-US"/>
              <a:t>Digital soil health monitoring</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p:txBody>
          <a:bodyPr anchor="t"/>
          <a:lstStyle/>
          <a:p>
            <a:r>
              <a:rPr lang="en-US"/>
              <a:t>Using IoT and Machine Learning</a:t>
            </a:r>
          </a:p>
        </p:txBody>
      </p:sp>
      <p:pic>
        <p:nvPicPr>
          <p:cNvPr id="12" name="Picture Placeholder 11" descr="Aerial view of fields">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t="5" b="5"/>
          <a:stretch/>
        </p:blipFill>
        <p:spPr/>
      </p:pic>
    </p:spTree>
    <p:extLst>
      <p:ext uri="{BB962C8B-B14F-4D97-AF65-F5344CB8AC3E}">
        <p14:creationId xmlns:p14="http://schemas.microsoft.com/office/powerpoint/2010/main" val="113388765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a:normAutofit/>
          </a:bodyPr>
          <a:lstStyle/>
          <a:p>
            <a:r>
              <a:rPr lang="en-US"/>
              <a:t>Problem Statement </a:t>
            </a:r>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a:xfrm>
            <a:off x="555171" y="3188746"/>
            <a:ext cx="6313715" cy="3394062"/>
          </a:xfrm>
        </p:spPr>
        <p:txBody>
          <a:bodyPr vert="horz" lIns="109728" tIns="109728" rIns="109728" bIns="91440" rtlCol="0" anchor="t">
            <a:normAutofit/>
          </a:bodyPr>
          <a:lstStyle/>
          <a:p>
            <a:pPr marL="1887855" lvl="4" indent="-342900">
              <a:buFont typeface="+mj-lt"/>
              <a:buAutoNum type="arabicPeriod"/>
            </a:pPr>
            <a:r>
              <a:rPr lang="en-US"/>
              <a:t>Measure using WSN</a:t>
            </a:r>
          </a:p>
          <a:p>
            <a:pPr marL="1887855" lvl="4" indent="-342900">
              <a:buFont typeface="+mj-lt"/>
              <a:buAutoNum type="arabicPeriod"/>
            </a:pPr>
            <a:r>
              <a:rPr lang="en-US"/>
              <a:t>Store using server</a:t>
            </a:r>
            <a:endParaRPr lang="en-US">
              <a:ea typeface="Meiryo"/>
            </a:endParaRPr>
          </a:p>
          <a:p>
            <a:pPr marL="1887855" lvl="4" indent="-342900">
              <a:buFont typeface="+mj-lt"/>
              <a:buAutoNum type="arabicPeriod"/>
            </a:pPr>
            <a:r>
              <a:rPr lang="en-US"/>
              <a:t>Analyze and optimization using Machine learning</a:t>
            </a:r>
            <a:endParaRPr lang="en-US">
              <a:ea typeface="Meiryo"/>
            </a:endParaRPr>
          </a:p>
          <a:p>
            <a:pPr marL="1887855" lvl="4" indent="-342900">
              <a:buFont typeface="+mj-lt"/>
              <a:buAutoNum type="arabicPeriod"/>
            </a:pPr>
            <a:r>
              <a:rPr lang="en-US"/>
              <a:t>Recommend Required fertilizer</a:t>
            </a:r>
            <a:endParaRPr lang="en-US">
              <a:ea typeface="Meiryo"/>
            </a:endParaRPr>
          </a:p>
        </p:txBody>
      </p:sp>
      <p:sp>
        <p:nvSpPr>
          <p:cNvPr id="2" name="TextBox 1">
            <a:extLst>
              <a:ext uri="{FF2B5EF4-FFF2-40B4-BE49-F238E27FC236}">
                <a16:creationId xmlns:a16="http://schemas.microsoft.com/office/drawing/2014/main" id="{063BE866-DC3F-43CD-0BAE-3DF7FE70FFBD}"/>
              </a:ext>
            </a:extLst>
          </p:cNvPr>
          <p:cNvSpPr txBox="1"/>
          <p:nvPr/>
        </p:nvSpPr>
        <p:spPr>
          <a:xfrm>
            <a:off x="1290917" y="2286000"/>
            <a:ext cx="10004611" cy="707886"/>
          </a:xfrm>
          <a:prstGeom prst="rect">
            <a:avLst/>
          </a:prstGeom>
          <a:noFill/>
        </p:spPr>
        <p:txBody>
          <a:bodyPr wrap="square" lIns="91440" tIns="45720" rIns="91440" bIns="45720" rtlCol="0" anchor="t">
            <a:spAutoFit/>
          </a:bodyPr>
          <a:lstStyle/>
          <a:p>
            <a:r>
              <a:rPr lang="en-IN" sz="2000"/>
              <a:t>To deliver real time and continuous interval-based monitoring and analysis of soil test report to enhance crop yield </a:t>
            </a:r>
            <a:endParaRPr lang="en-IN" sz="2000">
              <a:ea typeface="Meiryo"/>
            </a:endParaRPr>
          </a:p>
        </p:txBody>
      </p:sp>
      <p:pic>
        <p:nvPicPr>
          <p:cNvPr id="4" name="Picture 3" descr="A close-up of a soil sensor&#10;&#10;Description automatically generated">
            <a:extLst>
              <a:ext uri="{FF2B5EF4-FFF2-40B4-BE49-F238E27FC236}">
                <a16:creationId xmlns:a16="http://schemas.microsoft.com/office/drawing/2014/main" id="{02614276-672F-2664-EAF5-B0F5CEF6619B}"/>
              </a:ext>
            </a:extLst>
          </p:cNvPr>
          <p:cNvPicPr>
            <a:picLocks noChangeAspect="1"/>
          </p:cNvPicPr>
          <p:nvPr/>
        </p:nvPicPr>
        <p:blipFill>
          <a:blip r:embed="rId3"/>
          <a:stretch>
            <a:fillRect/>
          </a:stretch>
        </p:blipFill>
        <p:spPr>
          <a:xfrm>
            <a:off x="7582737" y="3352800"/>
            <a:ext cx="3712791" cy="2209800"/>
          </a:xfrm>
          <a:prstGeom prst="rect">
            <a:avLst/>
          </a:prstGeom>
        </p:spPr>
      </p:pic>
    </p:spTree>
    <p:extLst>
      <p:ext uri="{BB962C8B-B14F-4D97-AF65-F5344CB8AC3E}">
        <p14:creationId xmlns:p14="http://schemas.microsoft.com/office/powerpoint/2010/main" val="224269360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A64C4C-1C1A-4AD5-A45E-ACC15888C1D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00FE38A-9F40-477F-8251-8026D807743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2136FBFD-CEAC-47B6-A2BE-91A1F1A46BB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Sketchlines design</Template>
  <TotalTime>0</TotalTime>
  <Words>1894</Words>
  <Application>Microsoft Macintosh PowerPoint</Application>
  <PresentationFormat>Widescreen</PresentationFormat>
  <Paragraphs>221</Paragraphs>
  <Slides>23</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Meiryo</vt:lpstr>
      <vt:lpstr>Arial</vt:lpstr>
      <vt:lpstr>Calibri</vt:lpstr>
      <vt:lpstr>Corbel</vt:lpstr>
      <vt:lpstr>Google Sans</vt:lpstr>
      <vt:lpstr>Open sans</vt:lpstr>
      <vt:lpstr>Times</vt:lpstr>
      <vt:lpstr>SketchLinesVTI</vt:lpstr>
      <vt:lpstr>Smart Agriculture Using IoT and ML   Presented To: Dr. Priyanka Bagade Assistant Professor, IIK</vt:lpstr>
      <vt:lpstr>Agenda</vt:lpstr>
      <vt:lpstr>Soil Fertility</vt:lpstr>
      <vt:lpstr>Prevention Is Better  than Cure </vt:lpstr>
      <vt:lpstr>Excess Fertilizer</vt:lpstr>
      <vt:lpstr>Soil Testing</vt:lpstr>
      <vt:lpstr>Challenges with Lab based approach </vt:lpstr>
      <vt:lpstr>Digital soil health monitoring</vt:lpstr>
      <vt:lpstr>Problem Statement </vt:lpstr>
      <vt:lpstr>Related work</vt:lpstr>
      <vt:lpstr>Related work</vt:lpstr>
      <vt:lpstr>Related work</vt:lpstr>
      <vt:lpstr>Related work</vt:lpstr>
      <vt:lpstr>Related work</vt:lpstr>
      <vt:lpstr>How different ..?</vt:lpstr>
      <vt:lpstr>Optimizing Machine Learning Models for IoT-Based Smart Agriculture Systems</vt:lpstr>
      <vt:lpstr>Federated Learning</vt:lpstr>
      <vt:lpstr>Time-series forecasting model</vt:lpstr>
      <vt:lpstr>Time-series forecasting model</vt:lpstr>
      <vt:lpstr>Key Benefits of LSTM-Based TinyML:</vt:lpstr>
      <vt:lpstr>Flow chart</vt:lpstr>
      <vt:lpstr>Plan with deliverables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Pavan kumar Ponnaganti</dc:creator>
  <cp:lastModifiedBy>Vishal Kumar</cp:lastModifiedBy>
  <cp:revision>93</cp:revision>
  <dcterms:created xsi:type="dcterms:W3CDTF">2024-10-15T13:04:40Z</dcterms:created>
  <dcterms:modified xsi:type="dcterms:W3CDTF">2024-10-17T15:50:51Z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